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56"/>
  </p:notesMasterIdLst>
  <p:sldIdLst>
    <p:sldId id="256" r:id="rId2"/>
    <p:sldId id="259" r:id="rId3"/>
    <p:sldId id="266" r:id="rId4"/>
    <p:sldId id="267" r:id="rId5"/>
    <p:sldId id="310" r:id="rId6"/>
    <p:sldId id="311" r:id="rId7"/>
    <p:sldId id="312" r:id="rId8"/>
    <p:sldId id="313" r:id="rId9"/>
    <p:sldId id="317" r:id="rId10"/>
    <p:sldId id="262" r:id="rId11"/>
    <p:sldId id="261" r:id="rId12"/>
    <p:sldId id="921" r:id="rId13"/>
    <p:sldId id="922" r:id="rId14"/>
    <p:sldId id="264" r:id="rId15"/>
    <p:sldId id="277" r:id="rId16"/>
    <p:sldId id="281" r:id="rId17"/>
    <p:sldId id="280" r:id="rId18"/>
    <p:sldId id="318" r:id="rId19"/>
    <p:sldId id="320" r:id="rId20"/>
    <p:sldId id="321" r:id="rId21"/>
    <p:sldId id="324" r:id="rId22"/>
    <p:sldId id="319" r:id="rId23"/>
    <p:sldId id="283" r:id="rId24"/>
    <p:sldId id="284" r:id="rId25"/>
    <p:sldId id="286" r:id="rId26"/>
    <p:sldId id="287" r:id="rId27"/>
    <p:sldId id="309" r:id="rId28"/>
    <p:sldId id="285" r:id="rId29"/>
    <p:sldId id="288" r:id="rId30"/>
    <p:sldId id="289" r:id="rId31"/>
    <p:sldId id="290" r:id="rId32"/>
    <p:sldId id="291" r:id="rId33"/>
    <p:sldId id="292" r:id="rId34"/>
    <p:sldId id="293"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16" r:id="rId48"/>
    <p:sldId id="307" r:id="rId49"/>
    <p:sldId id="325" r:id="rId50"/>
    <p:sldId id="308" r:id="rId51"/>
    <p:sldId id="930" r:id="rId52"/>
    <p:sldId id="314" r:id="rId53"/>
    <p:sldId id="929" r:id="rId54"/>
    <p:sldId id="26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A0408"/>
    <a:srgbClr val="F7F7F7"/>
    <a:srgbClr val="D4CBC5"/>
    <a:srgbClr val="E2E3E7"/>
    <a:srgbClr val="E3E0E7"/>
    <a:srgbClr val="6EB5DF"/>
    <a:srgbClr val="000000"/>
    <a:srgbClr val="B2542B"/>
    <a:srgbClr val="AF50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683" autoAdjust="0"/>
    <p:restoredTop sz="57606"/>
  </p:normalViewPr>
  <p:slideViewPr>
    <p:cSldViewPr snapToGrid="0">
      <p:cViewPr varScale="1">
        <p:scale>
          <a:sx n="63" d="100"/>
          <a:sy n="63" d="100"/>
        </p:scale>
        <p:origin x="4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13:02.155"/>
    </inkml:context>
    <inkml:brush xml:id="br0">
      <inkml:brushProperty name="width" value="0.08571" units="cm"/>
      <inkml:brushProperty name="height" value="0.08571" units="cm"/>
      <inkml:brushProperty name="color" value="#017EE5"/>
    </inkml:brush>
  </inkml:definitions>
  <inkml:trace contextRef="#ctx0" brushRef="#br0">0 1926 8027,'8'-20'0,"-3"3"0,-4 3 0,-1 1 0,2-2 0,-1-2 0,2-2 0,0 2 0,0 2 0,0-2 0,-1 3 0,1 2 0,0 2 0,-1 3 0,0 2 0,0 2 0,2 2 0,-1 3 0,1 3 0,0 5 0,1 6 0,2 2 0,1 3 0,0-4 0,2 0 0,-1-2 0,3 1 0,-3-3 0,0-2 0,-2-4 0,-1-3 0,-1-2 0,1-5 0,-2-7 0,-1-6 0,-2-7 0,0 0 0,-1 0 0,0 1 0,0 2 0,0 0 0,0 4 0,0 4 0,0 2 0,1 5 0,4 9 0,4 7 0,1 7 0,1 7 0,1 1 0,-1 1 0,-1-4 0,-1-2 0,0-3 0,2 1 0,-2-4 0,0-5 0,-2-2 0,1-5 0,0-3 0,0-4 0,-1-5 0,0-10 0,-2-7 0,-1-4 0,-1 0 0,-1 4 0,1-1 0,0 3 0,-1 1 0,0 3 0,-1 4 0,0 5 0,1 3 0,1 7 0,3 7 0,1 7 0,1 12 0,0 4 0,1 3 0,1 3 0,-1-3 0,1-2 0,0 2 0,0-9 0,-1 0 0,0-6 0,-1-3 0,-2-6 0,2-3 0,0-4 0,0-7 0,-2-6 0,0-4 0,1-7 0,-2 1 0,0 1 0,0-1 0,-1 3 0,0 0 0,-1 2 0,0 3 0,1 3 0,0 4 0,0 4 0,2 2 0,1 6 0,1 4 0,2 5 0,-2 3 0,1 1 0,-1-4 0,0-1 0,-1-1 0,0-3 0,-1-4 0,0-3 0,1-3 0,0-8 0,-2-8 0,2-4 0,0-5 0,-1 2 0,0 1 0,1 2 0,-1 0 0,0 3 0,-1 3 0,-2 5 0,2 5 0,1 2 0,2 3 0,0 7 0,2 7 0,1 7 0,1 5 0,1 3 0,-1 0 0,2 1 0,-1 0 0,0-2 0,1-1 0,-1 0 0,-1-6 0,-1-3 0,-1-3 0,1 0 0,-2-3 0,0-5 0,-1-4 0,0-6 0,-3-15 0,-1-13 0,-2-9 0,-1-11 0,-1-2 0,0 6 0,0 2 0,0 10 0,0-1 0,-1 5 0,0 1 0,1 7 0,0 8 0,0 3 0,5 8 0,5 3 0,2 13 0,5 8 0,1 10 0,2 9 0,1 6 0,1 4 0,-3-4 0,0-2 0,-4-10 0,0 1 0,-1-4 0,-1-5 0,-2-6 0,-3-5 0,-1-15 0,-4-15 0,0-21 0,-3-31 0,0-16 0,-1 32 0,1-3 0,-2-3 0,0-2 0,-1-3 0,-1 0 0,0 5 0,0 2 0,-1-1 0,0 1 0,1 2 0,-1 1 0,0-5 0,0 2 0,-2-31 0,1 18 0,3 15 0,0 6 0,0 7 0,1-2 0,0 12 0,1 9 0,7 37 0,4 24 0,7 27 0,5 23 0,-11-39 0,1 2 0,0 5 0,0 1 0,1 2 0,0 1 0,0 3 0,0 0 0,1 0 0,-1 0 0,0 1 0,-1 0 0,0-10 0,-1 0 0,1 0 0,-1-3 0,6 26 0,1-2 0,-3-19 0,-1-8 0,0-6 0,1 0 0,-2-11 0,0-14 0,-5-28 0,-1-31 0,-2-24 0,-2-31 0,-3 39 0,1-1 0,0-6 0,-1-1 0,0 0 0,0-2 0,0-8 0,0 1 0,0 10 0,-1 0 0,0-5 0,-1-1 0,-1-3 0,0 2 0,1 11 0,-1 3 0,-1 5 0,1 3 0,-2-27 0,0 19 0,2-3 0,-1 9 0,1 1 0,1 15 0,6 28 0,8 43 0,8 31 0,5 21 0,-12-37 0,1 2 0,0 5 0,0 2 0,1 5 0,0 1 0,-1 2 0,1 0 0,-1 2 0,0-1 0,0 1 0,-1 0 0,1-1 0,-1 1 0,-1-2 0,0-1 0,-2-9 0,0-1 0,-1-2 0,0-3 0,5 27 0,0-7 0,-4-16 0,0-10 0,-1-4 0,3 3 0,-3-20 0,0-15 0,-2-38 0,-1-29 0,-1-25 0,-2 33 0,0-2 0,0-5 0,-1-2 0,1-3 0,-1-1 0,0-1 0,0-1 0,0 1 0,-1 1 0,0 5 0,0 1 0,-1 4 0,1 1 0,-1-32 0,0 18 0,0 1 0,0 7 0,0 8 0,0 7 0,0 9 0,0 7 0,4 37 0,3 22 0,2 17 0,6 25 0,1 6 0,2 12 0,1 2 0,-9-45 0,0-2 0,7 36 0,0-5 0,-2-10 0,1-3 0,-1-5 0,-4-17 0,0-4 0,-1-7 0,0-3 0,-2-9 0,-3-8 0,0-5 0,-1-19 0,-1-12 0,0-9 0,-3-14 0,0 1 0,0-2 0,0 1 0,-1 11 0,-1-2 0,-1 9 0,1 3 0,1 5 0,0 6 0,0 4 0,1 15 0,2 9 0,1 5 0,2 9 0,1 2 0,1 5 0,1-2 0,-1-2 0,0-2 0,-1-5 0,-1-2 0,1-3 0,-2-6 0,2-3 0,-1-10 0,1-5 0,-1-7 0,-1-10 0,0-2 0,1-2 0,-2 2 0,0-1 0,0 3 0,0 1 0,0 3 0,-1 4 0,0 3 0,-2 4 0,4 4 0,0 9 0,3 5 0,1 7 0,-1 3 0,0 3 0,0 2 0,-1-1 0,0-2 0,0 0 0,-2-5 0,0-3 0,-1-4 0,0-4 0,0-3 0,0-11 0,0-8 0,-1-7 0,-2-5 0,0-3 0,0-3 0,0 5 0,0 2 0,0 5 0,0 0 0,0 5 0,0 5 0,0 4 0,1 3 0,1 5 0,0 8 0,1 8 0,2 5 0,1 6 0,1 2 0,1 2 0,-2-6 0,1-3 0,0-1 0,1-5 0,-1-4 0,2-5 0,-2-3 0,1-5 0,0-7 0,-2-3 0,0-8 0,-1-2 0,0 3 0,-2-3 0,1 0 0,-1 2 0,0 1 0,0 4 0,0 2 0,-2 2 0,0 2 0,2 5 0,-1 6 0,2 8 0,0 5 0,0 6 0,2 4 0,-2-3 0,0-1 0,0-2 0,0 0 0,0-4 0,-1-5 0,0-3 0,1-4 0,-1-12 0,1-6 0,-1-6 0,0-4 0,-1-1 0,1 1 0,0-1 0,0 4 0,0 2 0,0 3 0,-1 2 0,0 5 0,0 2 0,-1 8 0,1 6 0,-1 8 0,0 4 0,-1 3 0,0 1 0,0 0 0,1-1 0,0-2 0,1-1 0,0 0 0,-1-5 0,1-2 0,0-5 0,3-5 0,0-8 0,1-9 0,3-11 0,-1-15 0,-1 4 0,1-4 0,-3 8 0,0-1 0,-1 4 0,1 3 0,-1 4 0,-1 7 0,0 6 0,2 9 0,2 9 0,2 10 0,1 13 0,2 6 0,1 8 0,0 1 0,0 3 0,-1-7 0,1-1 0,-3-4 0,2 0 0,-1-6 0,-1-6 0,0-1 0,0-8 0,-3-5 0,1-6 0,0-6 0,-1-22 0,0-17 0,0-24 0,0-22 0,-1 0 0,-3 30 0,0 0 0,0-35 0,-1 37 0,-1-2 0,0 5 0,0 0 0,-1-3 0,0 0 0,0-44 0,0 13 0,0 3 0,-1 21 0,0 5 0,0 15 0,1-1 0,0 5 0,0 8 0,0 9 0,4 19 0,1 19 0,3 21 0,1 13 0,0 12 0,1 8 0,0 7 0,0 3 0,0 4 0,1-2 0,-1-1 0,-2-14 0,0-4 0,-3-17 0,1-4 0,-1-3 0,0-6 0,1-4 0,-2-8 0,0-7 0,0-7 0,-1-6 0,1-11 0,-1-11 0,1-13 0,-2-14 0,1-9 0,-1-13 0,-1-3 0,-1-11 0,0 6 0,0 6 0,-1-3 0,0 9 0,-1 9 0,-2 1 0,1 16 0,0-2 0,1 7 0,0 1 0,2 8 0,-1 6 0,0 6 0,5 17 0,2 12 0,4 16 0,4 16 0,1 9 0,0 7 0,0 3 0,-1-2 0,0 7 0,-2-6 0,-1 2 0,-1 2 0,-2-14 0,1-5 0,-2-13 0,0 2 0,0-9 0,-1-1 0,1-9 0,-1-6 0,0-6 0,-1-5 0,-1-4 0,-1-7 0,1-10 0,-2-12 0,0-6 0,-1-6 0,-1-5 0,0-7 0,1-1 0,0-5 0,1 3 0,0 5 0,0 1 0,0 13 0,-1-2 0,1 6 0,0 3 0,-1 4 0,0 7 0,1 6 0,-1 13 0,3 11 0,0 10 0,2 11 0,3 10 0,-1 5 0,1 7 0,-1 2 0,1 4 0,-2 1 0,0 0 0,-2-4 0,0-7 0,0-4 0,-1-13 0,1 1 0,0-8 0,-1-2 0,0-7 0,-1-5 0,1-6 0,0-14 0,1-8 0,0-11 0,-2-10 0,2-5 0,-1-6 0,-1-1 0,1-2 0,-2-2 0,1 3 0,-1 4 0,-1 1 0,0 10 0,0-2 0,0 6 0,-1 3 0,0 3 0,0 6 0,0 4 0,0 5 0,2 6 0,0 14 0,2 11 0,-1 9 0,0 8 0,1 5 0,0-4 0,1 3 0,0-5 0,0-2 0,0-2 0,-1-8 0,1-3 0,-1-4 0,0-5 0,1-4 0,-1-6 0,-1-8 0,0-6 0,-1-6 0,-1-8 0,0 0 0,1-1 0,-1-1 0,1 5 0,-1 1 0,0 2 0,0 4 0,1 4 0,1 4 0,2 7 0,2 7 0,0 5 0,0 9 0,0 3 0,0 2 0,-1 0 0,0-3 0,0 0 0,-2-5 0,2-3 0,-1-4 0,0-3 0,0-4 0,-1-3 0,0-3 0,1-8 0,1-7 0,-1-5 0,0 0 0,0 0 0,-1 2 0,1 0 0,-1 3 0,-1 4 0,0 3 0,1 3 0,0 8 0,1 4 0,0 5 0,-1 5 0,1 1 0,1-1 0,-1-1 0,1-2 0,-1-2 0,0-5 0,-1-1 0,1-4 0,0-4 0,1-5 0,-2-6 0,1-8 0,-2 4 0,1-1 0,-1 3 0,0-1 0,0 3 0,0 3 0,-1 2 0,1 5 0,0 2 0,4 5 0,-2 2 0,2 1 0,-3 1 0,2-2 0,-1 0 0,1-4 0,-1-2 0,-2-2 0,0-1 0,0-4 0,0 1 0,1 0 0,1 3 0,0 1 0,1 5 0,-1 3 0,-1 4 0,0 2 0,1 1 0,-2 0 0,1-1 0,0-3 0,-1-2 0,1-3 0,-2-8 0,-1-5 0,1-3 0,-1 1 0,-1 0 0,0 1 0,0 2 0,0 1 0,3 4 0,-2 2 0,2 5 0,-1 2 0,1 3 0,1 0 0,0-3 0,2 0 0,-2-3 0,2-5 0,-3-4 0,1-2 0,-1-5 0,0 2 0,0-3 0,-1 3 0,0 2 0,1 3 0,-1 1 0,2 4 0,-1 3 0,1 6 0,0 7 0,-1-1 0,0 1 0,2 1 0,-2 0 0,1 0 0,-1-3 0,0-1 0,-2-3 0,0-2 0,0-2 0,-1-4 0,0-9 0,1-7 0,0-7 0,2-8 0,1-6 0,1-6 0,0-7 0,1-5 0,0-4 0,-2-4 0,2-2 0,-2-2 0,0 2 0,1 4 0,-1 8 0,0 2 0,-2 15 0,-1-4 0,-1 8 0,0 2 0,0 4 0,0 7 0,0 5 0,0 5 0,-1 31 0,0 12 0,0 16 0,1 2 0,1 6 0,1 4 0,2 0 0,2 2 0,1-2 0,1-2 0,1-1 0,-1-5 0,0-6 0,0 0 0,-2-7 0,1-6 0,-2-3 0,1-5 0,0-2 0,-1-6 0,0-7 0,0-4 0,0-7 0,0-8 0,0-11 0,-1-14 0,0-10 0,-1-9 0,2-14 0,-1-7 0,0-6 0,-2-1 0,1-2 0,0-1 0,-1 0 0,-1 11 0,-1 3 0,0 14 0,0-4 0,0 10 0,1 3 0,0 4 0,1 11 0,-1 4 0,1 7 0,1 3 0,1 19 0,2 10 0,4 17 0,0 18 0,1 8 0,0 8 0,2 6 0,0 4 0,0 3 0,0 2 0,0 0 0,-3-3 0,-1-7 0,0 0 0,-1-15 0,0 1 0,-3-12 0,2 1 0,-3-11 0,1-3 0,0-9 0,-2-6 0,2-15 0,-1-13 0,0-17 0,-1-22 0,-2-3 0,1-11 0,-1 3 0,0-9 0,-1-12 0,0 9 0,0 3 0,0-15 0,-1 10 0,-1 3 0,0 7 0,-2-6 0,1-2 0,0-4 0,2 14 0,-1-3 0,1 0 0,-1 11 0,1 4 0,1 9 0,0 2 0,0 4 0,0 11 0,0 4 0,0 6 0,0 5 0,0 17 0,1 15 0,1 16 0,1 21 0,2 9 0,0 15 0,1 17 0,-4-49 0,0 1 0,1 8 0,-1 0 0,0-1 0,0 0 0,0 2 0,0-1 0,-1-6 0,0-1 0,-1 1 0,1 0 0,-1 44 0,1 0 0,1-5 0,1-26 0,1-3 0,1-17 0,0-4 0,1 2 0,-1-13 0,0-10 0,-1-9 0,0-5 0,-2-14 0,0-7 0,-2-12 0,0-10 0,0-10 0,0-12 0,0-8 0,0-11 0,0-3 0,0-5 0,0-2 0,0-5 0,0 0 0,0-3 0,2 1 0,-1 1 0,2 0 0,1 2 0,0 13 0,0 5 0,0 15 0,-1-3 0,1 18 0,-2 0 0,0 10 0,0 2 0,-1 7 0,0 8 0,2 10 0,0 7 0,4 14 0,0 10 0,3 20 0,0 11 0,1 16 0,1 16 0,-3 4 0,-4-37 0,-1 0 0,0 1 0,-1-1 0,-1 1 0,0 0 0,1 0 0,-1-2 0,-1-3 0,0 0 0,0 4 0,0-1 0,0 45 0,-1-48 0,0 1 0,0 0 0,0-1 0,0 30 0,0-13 0,0-7 0,0-10 0,0-6 0,1-8 0,1-1 0,1-9 0,0-9 0,0-8 0,1-2 0,0-11 0,1-7 0,0-15 0,0-15 0,0-14 0,-1-12 0,3-25 0,-4 39 0,1-2 0,-1-4 0,0-2 0,1-1 0,-1-1 0,0-1 0,1-1 0,-1-2 0,0 0 0,1-1 0,-1 2 0,0 1 0,-1 2 0,1 5 0,-1 2 0,0-4 0,1 2 0,0-42 0,0 11 0,1 5 0,-1 26 0,0 5 0,0 7 0,0 7 0,-1 6 0,0 9 0,0 7 0,2 18 0,0 15 0,3 20 0,1 29 0,-2 12 0,-2-29 0,-1 2 0,0 3 0,-1 1 0,1 3 0,-1 1 0,0 3 0,-1 1 0,1 1 0,0 1 0,0 0 0,-1 1 0,1 1 0,-1-1 0,1 1 0,-1 0 0,0-3 0,0-2 0,-1-5 0,0-1 0,1 3 0,-1 0 0,0-7 0,0-2 0,0 42 0,0-5 0,0-27 0,0-5 0,0-7 0,0-8 0,0-5 0,0-9 0,0-6 0,2-10 0,1-11 0,3-9 0,0-15 0,0-18 0,1-10 0,1-18 0,1-15 0,0-6 0,-3 38 0,0-1 0,-1-1 0,1 0 0,0-1 0,0-1 0,-1 4 0,1-1 0,0-4 0,0 1 0,3-37 0,-3 39 0,-1-1 0,0 5 0,-1 1 0,1-3 0,0 0 0,-1 1 0,-1 0 0,5-46 0,-3 16 0,0 5 0,-2 19 0,0-4 0,-1 18 0,0 1 0,-1 10 0,-1 2 0,1 9 0,-1 9 0,1 11 0,1 14 0,0 15 0,3 13 0,-1 13 0,2 7 0,1 14 0,-1 3 0,0 4 0,0 6 0,-1 4 0,-1 7 0,-3-42 0,1 0 0,-1 38 0,0-41 0,-1 1 0,0-2 0,0 0 0,0 9 0,0 0 0,0 39 0,-1-45 0,0-1 0,-1 38 0,-2-3 0,2-4 0,1-24 0,1-10 0,0-3 0,0-7 0,1-3 0,1-8 0,2-8 0,1-10 0,0-3 0,1-6 0,-1-2 0,1-4 0,-1-5 0,0-6 0,-1 0 0,-1-2 0,1-2 0,0-2 0,0-6 0,1-3 0,-1-3 0,1-7 0,-1-3 0,1-5 0,-1-2 0,0 7 0,-2 6 0,0 0 0,-1 5 0,0 1 0,0 6 0,0 4 0,0 6 0,0 4 0,2 6 0,-1 4 0,2 4 0,0 10 0,-1 10 0,2 8 0,0 9 0,0 2 0,0 0 0,-2 1 0,1-8 0,1 2 0,-1-9 0,0-1 0,1-6 0,-1-5 0,1-7 0,-1-5 0,1-13 0,3-14 0,0-16 0,1-20 0,-2 1 0,1-3 0,-4 3 0,1 1 0,-2 1 0,0 17 0,0-2 0,-1 8 0,-1 3 0,-1 6 0,1 6 0,0 6 0,0 4 0,-1 10 0,0 7 0,0 10 0,0 10 0,0 6 0,0 2 0,0-1 0,1-2 0,1 0 0,0-7 0,1-3 0,0-4 0,0-6 0,1-6 0,-1-3 0,3-3 0,-3-4 0,0-3 0,0-1 0,-1-3 0,0-1 0,0-2 0,1 0 0,1-1 0,0-1 0,1 0 0,-1-1 0,1 2 0,0 3 0,-2 0 0,2 3 0,0 2 0,2 3 0,-1 2 0,-1 1 0,0 4 0,-1 3 0,-1 1 0,-1 3 0,0 1 0,1-1 0,0 3 0,-1-3 0,1-1 0,0-2 0,0-2 0,0-3 0,0-5 0,-1-7 0,1-3 0,0-7 0,-1 2 0,0-3 0,0 2 0,1-1 0,-2 3 0,0 3 0,-1 3 0,0 5 0,2 7 0,0 4 0,0 3 0,1 3 0,0-1 0,0 0 0,-1-1 0,1 0 0,0-2 0,0-1 0,0-2 0,1 0 0,0-2 0,2-1 0,-2-5 0,-1-2 0,-1-3 0,0 1 0,0-1 0,0 0 0,-1 1 0,0 1 0,0-1 0,0 6 0,0 3 0,-1 2 0,0 1 0,0-6 0,0-4 0,1 0 0,-1-4 0,2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302"/>
    </inkml:context>
    <inkml:brush xml:id="br0">
      <inkml:brushProperty name="width" value="0.05" units="cm"/>
      <inkml:brushProperty name="height" value="0.05" units="cm"/>
      <inkml:brushProperty name="color" value="#E71224"/>
    </inkml:brush>
  </inkml:definitions>
  <inkml:trace contextRef="#ctx0" brushRef="#br0">235 0 24575,'-7'0'0,"-1"0"0,3 0 0,-1 0 0,0 0 0,0 0 0,0 0 0,0 0 0,-2 0 0,2 0 0,-1 0 0,-1 0 0,2 0 0,0 0 0,-1 0 0,2 2 0,-3 0 0,3-1 0,-2-1 0,1 0 0,0 0 0,-2 0 0,2 0 0,-1 0 0,1 0 0,2 4 0,-2-4 0,2 2 0,-2-2 0,1 0 0,0 0 0,-1 0 0,0 0 0,0 0 0,-1 0 0,1 0 0,0 3 0,2-3 0,2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303"/>
    </inkml:context>
    <inkml:brush xml:id="br0">
      <inkml:brushProperty name="width" value="0.05" units="cm"/>
      <inkml:brushProperty name="height" value="0.05" units="cm"/>
      <inkml:brushProperty name="color" value="#E71224"/>
    </inkml:brush>
  </inkml:definitions>
  <inkml:trace contextRef="#ctx0" brushRef="#br0">293 1 24575,'-9'0'0,"2"0"0,2 0 0,-7 0 0,4 0 0,-9 0 0,8 4 0,-7 1 0,8-2 0,-10 6 0,10-7 0,-5 5 0,10-1 0,-3-5 0,4 4 0,-3-4 0,3 2 0,-4-3 0,1 0 0,0 0 0,-1 0 0,0 0 0,-7 0 0,6 0 0,-5 0 0,-2 0 0,8 0 0,-12 0 0,9-3 0,-3 2 0,5-2 0,1 3 0,0 0 0,4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304"/>
    </inkml:context>
    <inkml:brush xml:id="br0">
      <inkml:brushProperty name="width" value="0.05" units="cm"/>
      <inkml:brushProperty name="height" value="0.05" units="cm"/>
      <inkml:brushProperty name="color" value="#E71224"/>
    </inkml:brush>
  </inkml:definitions>
  <inkml:trace contextRef="#ctx0" brushRef="#br0">202 1 24575,'-21'0'0,"5"0"0,4 0 0,1 0 0,2 0 0,-7 4 0,4 1 0,1-2 0,-1 2 0,5-4 0,1 1 0,-1 1 0,-1-3 0,4 3 0,-2-2 0,4 4 0,-4-1 0,0-3 0,1 3 0,1-4 0,-1 0 0,-1 0 0,1 2 0,2-1 0,1 3 0,2-2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305"/>
    </inkml:context>
    <inkml:brush xml:id="br0">
      <inkml:brushProperty name="width" value="0.05" units="cm"/>
      <inkml:brushProperty name="height" value="0.05" units="cm"/>
      <inkml:brushProperty name="color" value="#E71224"/>
    </inkml:brush>
  </inkml:definitions>
  <inkml:trace contextRef="#ctx0" brushRef="#br0">266 1 24575,'-9'0'0,"0"0"0,2 0 0,1 0 0,-1 0 0,0 0 0,0 4 0,1-2 0,0 2 0,-1-2 0,4 2 0,-3-3 0,3 0 0,-4 3 0,-1 0 0,2 0 0,-1 2 0,1-3 0,0 4 0,-1-4 0,1 0 0,0-3 0,1 0 0,0 0 0,-1 0 0,-5 5 0,-6 0 0,2-1 0,1 0 0,7 0 0,1-4 0,-1 2 0,2 2 0,0-3 0,5 4 0,-6-5 0,2 3 0,1-1 0,0-2 0,1 5 0,0-4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306"/>
    </inkml:context>
    <inkml:brush xml:id="br0">
      <inkml:brushProperty name="width" value="0.05" units="cm"/>
      <inkml:brushProperty name="height" value="0.05" units="cm"/>
      <inkml:brushProperty name="color" value="#E71224"/>
    </inkml:brush>
  </inkml:definitions>
  <inkml:trace contextRef="#ctx0" brushRef="#br0">206 1 24575,'-29'0'0,"2"0"0,6 0 0,6 0 0,8 0 0,1 0 0,0 0 0,0 0 0,1 0 0,-1 0 0,1 0 0,0 0 0,0 0 0,-1 0 0,-1 0 0,0 0 0,-4 0 0,2 0 0,-3 0 0,7 0 0,3 0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307"/>
    </inkml:context>
    <inkml:brush xml:id="br0">
      <inkml:brushProperty name="width" value="0.05" units="cm"/>
      <inkml:brushProperty name="height" value="0.05" units="cm"/>
      <inkml:brushProperty name="color" value="#E71224"/>
    </inkml:brush>
  </inkml:definitions>
  <inkml:trace contextRef="#ctx0" brushRef="#br0">1 1 24575,'10'4'0,"-3"-1"0,-2 4 0,1 0 0,-3-1 0,4 1 0,-1 0 0,2-4 0,-2 3 0,-1-2 0,1 0 0,-6 2 0,6-5 0,-5 4 0,5-4 0,-6 6 0,7-6 0,-5 4 0,5-2 0,0 4 0,-1 0 0,1-5 0,-1 5 0,2-6 0,-5 5 0,4-6 0,-6 6 0,4-5 0,-3 5 0,4-3 0,-1 2 0,-2 1 0,3 0 0,-6-1 0,6 2 0,-2 0 0,2-5 0,0 4 0,1-1 0,0 1 0,0 2 0,-1-2 0,-1 1 0,1-4 0,-6 2 0,3-4 0,-3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83"/>
    </inkml:context>
    <inkml:brush xml:id="br0">
      <inkml:brushProperty name="width" value="0.1" units="cm"/>
      <inkml:brushProperty name="height" value="0.1" units="cm"/>
      <inkml:brushProperty name="color" value="#66CC00"/>
    </inkml:brush>
  </inkml:definitions>
  <inkml:trace contextRef="#ctx0" brushRef="#br0">63 1323 24575,'0'-18'0,"0"-8"0,0 9 0,0-4 0,0 6 0,0 2 0,0-1 0,0-1 0,0 0 0,0-13 0,0 11 0,0-10 0,0 11 0,0 0 0,0 2 0,0-1 0,0 2 0,0-2 0,0 0 0,-10-12 0,8-2 0,-7-30 0,9-4 0,-10-1 0,9-12 0,-9 30 0,10-13 0,0 28 0,0 4 0,0 12 0,0-1 0,0 3 0,0 9 0,0 25 0,0 9 0,0 19 0,0-9 0,0 2 0,0 1 0,0-13 0,8 9 0,-5-9 0,15 12 0,-15-13 0,7 11 0,-2-11 0,-5 1 0,6 9 0,-9-20 0,0 8 0,7-13 0,-6 1 0,6 0 0,-7 0 0,0 0 0,0-3 0,6 3 0,-4-1 0,5 1 0,-7 0 0,0 0 0,0-1 0,0-1 0,5-6 0,-4-6 0,4-9 0,-5-23 0,0 10 0,0-12 0,0 6 0,0-5 0,0 2 0,0-8 0,0 7 0,0-12 0,0 14 0,0-10 0,0 21 0,0-9 0,-6 11 0,3 0 0,-3 1 0,6 0 0,-7-1 0,4 0 0,-3 3 0,6-3 0,0 0 0,-7 1 0,6 0 0,-7-1 0,8 1 0,0-1 0,0 2 0,0-2 0,0 1 0,0 0 0,0-1 0,0-11 0,0 9 0,0-22 0,0 23 0,0-22 0,0 19 0,0-18 0,0 19 0,0-8 0,0 11 0,0 1 0,0 2 0,0-3 0,-6 9 0,0 0 0,-9 7 0,3 0 0,-2 0 0,3 0 0,4 4 0,2 16 0,5-3 0,0 21 0,0-7 0,0 10 0,0 2 0,0-2 0,0 19 0,0-14 0,0 31 0,0-32 0,0 14 0,0-17 0,0-1 0,0 2 0,0-1 0,0-13 0,10 11 0,-9-22 0,15 9 0,-13-12 0,10 0 0,-13 1 0,14-2 0,-12 1 0,12 1 0,-12-1 0,12 0 0,-13 0 0,6 1 0,-1-8 0,-4 6 0,4-7 0,0-1 0,0 0 0,6-6 0,1-6 0,1 6 0,-6-12 0,5 2 0,-5-11 0,0 5 0,-1-17 0,-7 15 0,0-21 0,0 21 0,0-22 0,0 10 0,0 0 0,0 3 0,0 11 0,0 1 0,0 1 0,0-14 0,0 9 0,0-8 0,0 12 0,-7 0 0,5-1 0,-12 1 0,14-1 0,-14 2 0,12-2 0,-5 1 0,7-1 0,-6 1 0,3 0 0,-3-1 0,6 0 0,0 3 0,0-2 0,0 1 0,-7-2 0,6 0 0,-6-11 0,7 10 0,0-11 0,0 13 0,0 0 0,0-1 0,0 3 0,0-3 0,0 3 0,0-1 0,0-1 0,0 3 0,0-2 0,0 2 0,0-1 0,14 0 0,-12-2 0,18 6 0,-17-4 0,4 6 0,-7-8 0,0 2 0,0 1 0,0-1 0,0-2 0,0 0 0,0 0 0,0 0 0,-7 1 0,-2-1 0,0 1 0,-4 7 0,12-7 0,-13 13 0,12-11 0,-11 5 0,12-7 0,-4 2 0,5 8 0,0 19 0,9 32 0,-7-1 0,8 33 0,-10-32 0,0 14 0,0-19 0,0 0 0,0 0 0,0 0 0,0 0 0,0 0 0,0-1 0,0 2 0,0-2 0,0-10 0,0 8 0,0-9 0,0 12 0,0 0 0,0 1 0,0-14 0,0 9 0,0-19 0,0 20 0,0-20 0,0 8 0,0 0 0,0-9 0,0 9 0,0 0 0,0-9 0,0 9 0,0-11 0,0 11 0,0-10 0,0 10 0,0 0 0,0-8 0,0 8 0,0-12 0,0 1 0,0-2 0,0 1 0,0 1 0,0-1 0,0-2 0,4-5 0,4-9 0,-1-19 0,11-28-6784,-6 2 6784,2-13-2601,-4 16 2601,-3 12-394,-7-8 394,7 22 0,-7-10 0,0 11 5301,0 1-5301,0-12 3750,0-22-3750,0 2 728,0-15-728,0 22 0,0-3 0,0 12 0,0 4 0,0 12 0,0 0 0,0-1 0,0 1 0,0-1 0,0 2 0,0-15 0,0 12 0,-8-22 0,5 20 0,-5-20 0,8 20 0,0-8 0,0 12 0,0-1 0,0 2 0,0-1 0,0 0 0,0 0 0,0 1 0,0-1 0,0 0 0,0-1 0,0 0 0,0 1 0,0 1 0,0-2 0,0 2 0,0-2 0,0 4 0,0-2 0,0 1 0,0-1 0,0-2 0,0 1 0,0 0 0,0 12 0,0 11 0,0 7 0,0 20 0,0-5 0,0 0 0,0 8 0,0-18 0,0 18 0,0-20 0,0 10 0,0-14 0,0 13 0,0 3 0,0 13 0,0-1 0,0 17 0,0 4-6784,0 17 6784,0 0-1432,0 0 1432,0 0 0,0-1 0,0-15-672,0-5 672,0-17 0,0-6 0,0-7 5742,0-6-5742,-8-9 2024,6 2-2024,-4-2 1122,6 2-1122,0-2 0,0 2 0,0 0 0,0-1 0,0-8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84"/>
    </inkml:context>
    <inkml:brush xml:id="br0">
      <inkml:brushProperty name="width" value="0.1" units="cm"/>
      <inkml:brushProperty name="height" value="0.1" units="cm"/>
      <inkml:brushProperty name="color" value="#66CC00"/>
    </inkml:brush>
  </inkml:definitions>
  <inkml:trace contextRef="#ctx0" brushRef="#br0">0 566 13216,'0'-11'0,"0"0"4546,0 0-4546,0 0 1972,0 0-1972,0-2 1091,0 1-1091,0 0 3750,0-1-3750,0 1 0,7 5 0,-5-7 0,5 4 0,-7-3 0,0-2 0,0 3 0,0-2 0,0 1 0,5-1 0,-3-1 0,3 1 0,-5-2 0,6 8 0,-3-5 0,8 11 0,-10-10 0,10 3 0,-8-4 0,10 4 0,-11-2 0,10 9 0,-5-6 0,4 8 0,-5-6 0,6 5 0,-4-13 0,8 6 0,-2-8 0,2 1 0,0 0 0,-2-1 0,14-1 0,-10 7 0,8-6 0,-11 15 0,1-13 0,-2 12 0,2-4 0,-2 6 0,2 0 0,-1 0 0,1 0 0,-1 0 0,-1 0 0,2 0 0,-1 0 0,0-8 0,0 6 0,13-4 0,-11-2 0,10 8 0,-11-13 0,-1 10 0,0-4 0,-2 7 0,2 0 0,-3 0 0,3 0 0,-2 0 0,3 0 0,-4 0 0,3 0 0,-1 0 0,0 0 0,2 0 0,-1 0 0,-1 0 0,1 0 0,-2 0 0,0 0 0,-2 5 0,-5 2 0,5-1 0,-2-1 0,7 3 0,-2-7 0,0 11 0,-8-6 0,1 8 0,-7-2 0,0 2 0,0 1 0,0 1 0,0-3 0,0 3 0,0-2 0,0 0 0,-7 0 0,-1-5 0,-18 5 0,8-12 0,-10 8 0,1-1 0,9-7 0,-21 17 0,20-16 0,-19 7 0,19-4 0,-21 5 0,23-3 0,-12 8 0,16-7 0,-3 6 0,0 1 0,1-9 0,0 7 0,-1-12 0,0 4 0,3-6 0,3 8 0,-4-7 0,6 6 0,-7-7 0,0 7 0,-1-6 0,0 6 0,1-7 0,1 6 0,-2-4 0,1 5 0,0-7 0,-1 0 0,0 0 0,1 0 0,0 0 0,-1 0 0,2 0 0,-2 0 0,1 0 0,-1 0 0,1 0 0,-1 0 0,-10 0 0,8 0 0,-9 0 0,11 0 0,1 0 0,0 0 0,0 0 0,18-9-6784,12-4 6784,35-22-56,31-9 56,-12 14 0,-2 2 0,-29 18 0,-20 9 0,9-9 6757,-12 10-6757,0-6 83,1-4-83,0-3 0,-2-3 0,2 0 0,-2 1 0,2 6 0,-2-4 0,-4 5 0,2 0 0,-5-2 0,2 2 0,3 1 0,-3-5 0,6 11 0,-1-13 0,2 12 0,-1-6 0,0 8 0,1 0 0,-1 0 0,0 0 0,-1 0 0,2 0 0,-1 0 0,-11 0 0,-16 0 0,-17 10 0,-31 11 0,13 2 0,-13 7 0,18-8 0,0-2 0,0 1 0,13-3 0,-11 3 0,21-6 0,-20 5 0,21-11 0,-8 7 0,10-14 0,0 11 0,3-12 0,3 13 0,-4-5 0,6 0 0,0 4 0,-5-12 0,5 11 0,-7-11 0,8 12 0,-8-11 0,7 12 0,-6-13 0,4 13 0,-3-6 0,4 1 0,-6 3 0,2-11 0,17 4 0,12-13 0,33-7 0,-4-16 0,14 5 0,-17-5 0,-11 20 0,8-7 0,-21 15 0,21-6 0,-8 0 0,-3-1 0,12-1 0,-10-5 0,12 4 0,-1-9 0,1 10 0,1-8 0,-14 17 0,-3-14 0,1 13 0,-7-3 0,7 6 0,-12 0 0,0 0 0,-2 0 0,-4-7 0,1-1 0,-4 0 0,6 3 0,-6 0 0,0-1 0,-12 0 0,-2-7 0,-6 12 0,-13-5 0,8 6 0,-20 0 0,8 0 0,-11 0 0,1 0 0,-19 0 0,14 0 0,-13 0 0,0 0 0,24 0 0,-20 0 0,23 0 0,2 6 0,3 1 0,12 9 0,0-7 0,-1 5 0,0-13 0,8 12 0,-6-11 0,7 5 0,-2-1 0,-4-3 0,10 10 0,-10-12 0,5 7 0,-4-3 0,5 0 0,2 2 0,5-3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85"/>
    </inkml:context>
    <inkml:brush xml:id="br0">
      <inkml:brushProperty name="width" value="0.1" units="cm"/>
      <inkml:brushProperty name="height" value="0.1" units="cm"/>
      <inkml:brushProperty name="color" value="#66CC00"/>
    </inkml:brush>
  </inkml:definitions>
  <inkml:trace contextRef="#ctx0" brushRef="#br0">1386 345 24575,'-33'-18'0,"11"1"0,-16-11 0,7 7 0,-12-18 0,2 14 0,-2-5 0,13 12 0,-10-3 0,23 11 0,-23-8 0,23 15 0,-22-15 0,8 15 0,-12-5 0,-16 8 0,13-10 0,-13 9 0,17-9 0,0 10 0,0 0 0,12 0 0,-10 0 0,23 0 0,-11 0 0,13 0 0,0-8 0,-12 6 0,9-4 0,-9 6 0,13 0 0,0 0 0,0 0 0,1 0 0,0 0 0,1 0 0,-2 0 0,0 0 0,0 0 0,-2 0 0,0 0 0,2 0 0,-2 0 0,0 0 0,1 6 0,9 0 0,0 8 0,6 0 0,0 1 0,0 1 0,0-1 0,0 0 0,0-2 0,0 3 0,0-2 0,0 2 0,0-4 0,0 3 0,6 0 0,2-2 0,6-4 0,-6 3 0,5-11 0,-4 13 0,6-12 0,-1 11 0,1-12 0,1 12 0,11-10 0,-9 10 0,21-11 0,-21 5 0,22 2 0,-22-7 0,9 8 0,-1-10 0,4 0 0,31 0 0,-14 0 0,29 0 0,-13 11 0,16-8 0,-15 10 0,12-2 0,4 4 0,-11 10 0,9-2 0,-36-12 0,-12 5 0,-3-15 0,-12 7 0,0-2 0,0-4 0,0 6 0,-3-8 0,-1 0 0,-5-5 0,-1-4 0,-5-11 0,0-9 0,0 4 0,-6-2 0,-15 9 0,-10-1 0,-11-2 0,0 2 0,-1-4 0,2 3 0,-1-1 0,0-2 0,-1 12 0,1 1 0,11 10 0,4-6 0,12 5 0,0-6 0,-1 7 0,2-6 0,-2-3 0,1-7 0,-1 7 0,9-3 0,-7 2 0,4-5 0,-5-1 0,1 9 0,5-7 0,-5 12 0,6-12 0,-8 12 0,1-12 0,-1 14 0,-11-17 0,-3 15 0,-13-17 0,1 17 0,1-8 0,10 10 0,-7 0 0,20 0 0,-9 0 0,14 0 0,-1 0 0,1 0 0,7 5 0,-1 2 0,7 7 0,8 1 0,-1 1 0,9-3 0,-1 3 0,12 1 0,3-7 0,0 6 0,10-5 0,-23-2 0,10 7 0,0-15 0,-8 13 0,8-12 0,0 4 0,-9-6 0,9 0 0,-12 0 0,12 0 0,-2 0 0,4 0 0,-6 0 0,-9 0 0,1 0 0,7 0 0,-6 0 0,6 0 0,-6 0 0,-1 0 0,0 0 0,1 0 0,-1 8 0,-1-7 0,0 5 0,1 1 0,-2-5 0,2 11 0,-1-10 0,0 9 0,-1-6 0,-6 5 0,-2 2 0,-10-7 0,-3-1 0,-18-5 0,8 0 0,-21 0 0,19 0 0,-18 0 0,9 0 0,-14 0 0,-17 0 0,15 0 0,-14 0-6784,0-13 6784,-5-1-119,1-11 119,3 11 0,1-8 0,13 10 0,-13-2 0,17 5 0,0 9 0,0-9 0,10 5 0,6-4 0,-1 8 0,8 0 0,-8 0 0,19-7 0,-5 5 0,4-4 1681,-4 6 0,4 0 0,4 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86"/>
    </inkml:context>
    <inkml:brush xml:id="br0">
      <inkml:brushProperty name="width" value="0.1" units="cm"/>
      <inkml:brushProperty name="height" value="0.1" units="cm"/>
      <inkml:brushProperty name="color" value="#66CC00"/>
    </inkml:brush>
  </inkml:definitions>
  <inkml:trace contextRef="#ctx0" brushRef="#br0">432 1320 16119,'-6'-8'0,"2"0"3668,4-10-3668,0 4 1457,0-12-1457,0 7 778,0-9-778,0 7 2553,0 4-2553,0-5 0,0 8 0,0-2 0,0 3 0,0-15 0,0 10 0,0-9 0,0 0 0,-7 8 0,-4-20 0,2 21 0,-11-22 0,18 11 0,-13-2 0,13 4 0,-16 0 0,17 8 0,-9-8 0,10 11 0,0 1 0,-6 7 0,4-6 0,-6 6 0,8-7 0,0-1 0,0-11 0,0 9 0,-8-21 0,-6-9 0,-8 3 0,7-16 0,-3 19 0,9 12 0,-9 3 0,0-1 0,1 17 0,0-14 0,8 16 0,-3-6 0,6 8 0,-5 2 0,-2 5 0,1 0 0,0 0 0,-1 0 0,1 0 0,0 0 0,6 5 0,0 2 0,6 7 0,0-1 0,0 1 0,19 3 0,21 15 0,22-5 0,1 19 0,14-18 0,-31 13 0,1-18 0,-9 15 0,-19-19 0,10 19 0,-14-20 0,3 9 0,0 0 0,-8-8 0,-2 8 0,-8-12 0,0-1 0,0 2 0,0-1 0,0 0 0,0 12 0,0-8 0,0 6 0,0-9 0,0 0 0,0 7 0,0 4 0,0-2 0,0 3 0,0-14 0,0 13 0,0 4 0,0 10 0,0-10 0,0 7 0,0-20 0,0 9 0,0-12 0,0 1 0,0-1 0,0 0 0,0 1 0,-5-3 0,-2-4 0,-5 2 0,-1-10 0,1 4 0,0-5 0,1 0 0,4-6 0,-7-15 0,12-9 0,-19-30 0,18 13 0,-21-28 0,21 11 0,-10-15 0,13 17 0,0-13 0,0 28 0,-9-11 0,7 15 0,-8-18 0,-1-3 0,8-1 0,-21-10 0,21 11 0,-18 1 0,18 4 0,-15 16 0,8 12 0,-7 4 0,8 13 0,-4-2 0,4 1 0,-6 6 0,-1 3 0,0-1 0,3 5 0,-1-5 0,7 11 0,2 15 0,5 10 0,0 13 0,28 36 0,-13-38 0,23 37 0,-28-59 0,8 21 0,-15-8 0,15 9 0,-7 2 0,0-11 0,9 8 0,-9-9 0,0 12 0,6-12 0,-7 10 0,0-23 0,-1 23 0,-2-23 0,-6 22 0,7-2 0,-8 6 0,0 6 0,0-7 0,0-12 0,0 9 0,6-22 0,-4 23 0,5-23 0,-7 10 0,0-11 0,0-1 0,0-2 0,0-14 0,0-4 0,0-24 0,0-1 0,0-13 0,0 0 0,-7 13 0,5-8 0,-15 6 0,6-8 0,0-3 0,-8 1 0,7 0 0,-12-18 0,12 14 0,-9-13 0,10 17 0,-1 0 0,-4 13 0,5-11 0,1 22 0,-5-8 0,6 11 0,3 0 0,-7 7 0,11-18 0,-5 15 0,0-16 0,5 11 0,-11 2 0,4-2 0,1 0 0,-6-6 0,6 6 0,-6-5 0,5 6 0,-3 2 0,10 1 0,-12 3 0,13-3 0,-5 4 0,6-5 0,0 0 0,-6 2 0,-1 0 0,-5 4 0,6 7 0,1 1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18:53.043"/>
    </inkml:context>
    <inkml:brush xml:id="br0">
      <inkml:brushProperty name="width" value="0.08571" units="cm"/>
      <inkml:brushProperty name="height" value="0.08571" units="cm"/>
      <inkml:brushProperty name="color" value="#333333"/>
    </inkml:brush>
  </inkml:definitions>
  <inkml:trace contextRef="#ctx0" brushRef="#br0">1 1280 8027,'0'-6'0,"1"1"0,1 2 0,0-1 0,0 2 0,0 1 0,1 1 0,1 0 0,-1 0 0,0 0 0,0 0 0,0 0 0,0 0 0,1 0 0,-1 0 0,0 0 0,0 0 0,2-2 0,0 2 0,1-2 0,0 2 0,0 0 0,-1 0 0,0 0 0,3-1 0,-1 0 0,0 0 0,0 1 0,-1 0 0,0 0 0,-1 0 0,0 0 0,3 0 0,-1 0 0,0 0 0,0 0 0,-1 0 0,0 0 0,1 0 0,-2 0 0,1-2 0,-3 2 0,3-2 0,-2 2 0,2 0 0,-1 0 0,1 0 0,1 0 0,-1 0 0,0 0 0,1 0 0,-2 0 0,1-1 0,-3 0 0,2 0 0,-2-1 0,0 2 0,0-2 0,0 1 0,1 0 0,-1-2 0,0 3 0,0-2 0,1 1 0,0 0 0,-1 0 0,3-1 0,-1 0 0,2 0 0,-1 1 0,0 1 0,1 0 0,-1 0 0,1 0 0,0 0 0,0 0 0,1 0 0,-2 0 0,-1 0 0,1 0 0,-2 0 0,1 0 0,-1 0 0,1 0 0,-2 0 0,0 0 0,0 0 0,2 0 0,0 0 0,0 0 0,-1 0 0,1 0 0,0 0 0,1 0 0,1-2 0,-2 2 0,0-3 0,1 2 0,1-1 0,0 0 0,0 0 0,0-1 0,-1 2 0,1 0 0,-1-1 0,1 0 0,-3 0 0,2 1 0,-1-1 0,2 0 0,-1 0 0,0-1 0,0 1 0,-2 0 0,4 0 0,-3 0 0,0 0 0,2 0 0,-2-2 0,3 1 0,-1-1 0,-1 1 0,-1 1 0,-2-1 0,0 1 0,-1 0 0,2-1 0,1 1 0,0-2 0,1 2 0,-1 0 0,1 1 0,0-2 0,-1 2 0,0 0 0,2 0 0,-1 0 0,-1 0 0,2-1 0,0 0 0,1-1 0,-1 0 0,-2 1 0,-1 1 0,2-2 0,-1 1 0,1 0 0,1-1 0,-2 3 0,1-3 0,-1 2 0,1-2 0,-1 1 0,1-1 0,-1-1 0,0 2 0,1 1 0,-1-1 0,1 0 0,-1-1 0,0-1 0,-1 1 0,-2-1 0,4 1 0,-4 1 0,4-1 0,-1 1 0,0-1 0,0-1 0,-2 2 0,0-1 0,0 3 0,0-3 0,1 2 0,-1-2 0,0 1 0,0 0 0,0-1 0,2 0 0,-2 0 0,3-1 0,-2 2 0,2-2 0,-3 1 0,3-1 0,-2 1 0,1-1 0,-1 1 0,0-1 0,1 1 0,-1-1 0,-1 3 0,3-3 0,-2 3 0,2-1 0,-3-1 0,2 2 0,0-2 0,-2 3 0,2-3 0,-1 1 0,0-2 0,2 1 0,-1-1 0,0 2 0,-1-1 0,0 1 0,-1 0 0,1-1 0,-2 1 0,4 0 0,-4-1 0,3 1 0,-2 0 0,2-1 0,0 0 0,-1 1 0,2-2 0,-2 4 0,2 0 0,-1-1 0,1 0 0,-2-2 0,2 3 0,-3-3 0,3 1 0,2-1 0,-1 1 0,0-1 0,-2 0 0,0 1 0,2 0 0,-1 0 0,2-2 0,-3 2 0,2 0 0,-3 1 0,2-2 0,-1 1 0,1-2 0,1 1 0,-1 1 0,0 0 0,1 1 0,0 0 0,0-1 0,1 1 0,-3-2 0,0 2 0,0-1 0,0 1 0,0 0 0,2-2 0,-2 2 0,0-1 0,1 2 0,1-3 0,0 1 0,1 0 0,-2-1 0,1 1 0,-1 0 0,0-1 0,0 2 0,-1-1 0,-1 1 0,0 0 0,1-1 0,-2 2 0,3-3 0,-2 1 0,2 0 0,-1-1 0,1 2 0,1-2 0,-1 2 0,0-1 0,-1 0 0,1-2 0,-1 1 0,0 1 0,0-1 0,-1 1 0,1-2 0,2 1 0,-2 1 0,0-1 0,0 1 0,0-2 0,-1 1 0,1 0 0,0 0 0,0-1 0,-1 3 0,2-5 0,-1 4 0,1-1 0,-1-1 0,2 2 0,-1-1 0,1-1 0,0 2 0,-1-1 0,1 3 0,-2-2 0,1 2 0,-3-1 0,3 0 0,-1 0 0,1 0 0,1 0 0,-2-1 0,0 2 0,-1-1 0,4 0 0,-2-2 0,2 3 0,0-3 0,-1 2 0,-1 0 0,0-1 0,-1 2 0,1-2 0,-1 2 0,0-1 0,0 0 0,-2-2 0,1 3 0,0-2 0,2 1 0,-1 1 0,1-3 0,1 2 0,-2 0 0,-1 1 0,1-2 0,-2 2 0,3-2 0,-2 2 0,2 0 0,-3 0 0,2-1 0,0 0 0,-2 0 0,3 1 0,-2 0 0,0-2 0,-1 2 0,1-2 0,-1 2 0,0 0 0,0 0 0,2 0 0,0 0 0,1 0 0,-1 0 0,1 0 0,0 0 0,1 0 0,1 0 0,-2 0 0,1 0 0,-3 0 0,2 0 0,-1 0 0,2 0 0,-1 0 0,0 0 0,1 0 0,-1 0 0,1 0 0,-2 0 0,0 2 0,0-2 0,3 3 0,0-1 0,0 2 0,0-3 0,-1 1 0,-1-2 0,0 0 0,1 0 0,-2 0 0,-1 0 0,-1 0 0,1 0 0,-1 0 0,0 0 0,0 0 0,0 0 0,0 0 0,1 0 0,-1 0 0,0 0 0,2-2 0,0 1 0,1-1 0,1-1 0,1 2 0,-1-1 0,0 1 0,-1 0 0,0 0 0,1 1 0,-1 0 0,0 0 0,1 0 0,0 0 0,0 0 0,1 0 0,-2 0 0,2 0 0,-1 0 0,-1 0 0,0 0 0,-1 0 0,0 0 0,1 0 0,-1 0 0,1 0 0,0 0 0,-1 0 0,-1 0 0,1 0 0,0 0 0,0 0 0,0 0 0,2 0 0,-1 0 0,0 0 0,2 0 0,-1 0 0,1 0 0,-1 0 0,1 0 0,2 0 0,-1 0 0,0 0 0,0 0 0,-2 0 0,0 0 0,0 0 0,-1 0 0,2 0 0,-3 0 0,4 0 0,-4 0 0,3 0 0,-2 0 0,1 0 0,-1 2 0,0-2 0,-1 2 0,0-1 0,-2 0 0,0 0 0,1 1 0,-1-2 0,0 3 0,0-3 0,0 2 0,0-2 0,1 2 0,-1-2 0,0 1 0,0 1 0,0-2 0,0 2 0,1-1 0,-1 0 0,0 0 0,0-1 0,0 0 0,1 0 0,-1 0 0,0 0 0,0 0 0,0 0 0,0 0 0,1 0 0,-1 0 0,0 0 0,0 0 0,0 0 0,1 0 0,-1 0 0,0 0 0,0 0 0,0 0 0,0 0 0,2 0 0,-1 0 0,0 0 0,-1 0 0,1 0 0,0 0 0,0 0 0,0 0 0,1 0 0,0 0 0,0 0 0,1 0 0,-3 0 0,3 0 0,-2 0 0,1 0 0,-1 0 0,1 0 0,-1-1 0,2 0 0,-2 0 0,4-1 0,-3 2 0,3-3 0,-2 3 0,-1-2 0,0 0 0,-1 2 0,0-3 0,2 2 0,-3 0 0,2 1 0,0-1 0,-2 0 0,3-2 0,-2 3 0,2-3 0,-3 2 0,2-2 0,-2 3 0,0-2 0,2 1 0,0-1 0,1 0 0,0-1 0,-1 1 0,1 0 0,-2-1 0,2 1 0,-3 0 0,2-1 0,0 2 0,-2 0 0,2-1 0,-1 0 0,0 0 0,0 1 0,0-1 0,-1 2 0,0-3 0,0 2 0,0-2 0,0 3 0,2-3 0,-1 2 0,0 0 0,-1-1 0,1 2 0,-1-2 0,0 1 0,2-1 0,-1 0 0,3-1 0,-1 1 0,1 0 0,-3-1 0,1 3 0,0-3 0,-2 2 0,2-2 0,-1 3 0,0-3 0,1 2 0,-1-2 0,0 3 0,-1-3 0,1 2 0,-2-2 0,3 1 0,-2 0 0,0-1 0,0 3 0,0-3 0,1 2 0,-1-2 0,0 3 0,0-2 0,1 1 0,0 0 0,-1 0 0,2 1 0,0-2 0,-2 2 0,2-2 0,-1 1 0,0 1 0,0-2 0,0 0 0,-1 2 0,1-3 0,1 1 0,0 0 0,1-1 0,-1 3 0,0-4 0,1 4 0,-4-3 0,3 1 0,-2-1 0,-1-1 0,2 2 0,-4-1 0,3 3 0,-1-2 0,0 1 0,2 0 0,-2 0 0,3 1 0,-2-2 0,0 2 0,0-2 0,2 2 0,-2 0 0,2 0 0,-2 0 0,0 0 0,1 0 0,-1 0 0,-1-1 0,0 0 0,0 0 0,1 1 0,0 0 0,1 0 0,-1 0 0,0 0 0,0 0 0,-1-2 0,1 2 0,-1-2 0,1 2 0,0 0 0,0 0 0,0 0 0,0 0 0,1 0 0,-1 0 0,0 0 0,0 0 0,0 0 0,1 0 0,-1 0 0,-2-1 0,4 0 0,-3 0 0,2-1 0,0 2 0,-1-2 0,0 2 0,0 0 0,0 0 0,0 0 0,1 0 0,-1 0 0,0 0 0,0 0 0,0 0 0,1 0 0,-1 0 0,1 0 0,-2 2 0,4-2 0,-4 2 0,3-2 0,-1 1 0,0 0 0,-1 2 0,1-3 0,-2 3 0,3-2 0,0 2 0,-2-3 0,3 2 0,-2-1 0,2 0 0,-3 0 0,2 1 0,-2-2 0,0 2 0,0-1 0,1 0 0,-1 0 0,0 1 0,0-2 0,0 2 0,0-2 0,1 0 0,-1 0 0,0 0 0,2 0 0,-2 0 0,2 0 0,-2 0 0,0 0 0,0 0 0,0 0 0,1 0 0,-1 0 0,0 0 0,0 0 0,0 0 0,0 0 0,1 0 0,-1 0 0,0 0 0,0 0 0,0 0 0,1 0 0,-1 0 0,0 0 0,0 0 0,-1 1 0,2 0 0,-2 0 0,3-1 0,-2 0 0,0 0 0,0 0 0,1 2 0,-1-2 0,0 2 0,0-2 0,0 0 0,0 0 0,1 1 0,-1-1 0,0 2 0,0 0 0,0-2 0,0 1 0,1-1 0,-1 2 0,0-2 0,0 2 0,0-2 0,1 2 0,0-2 0,0 1 0,0-1 0,-1 0 0,1 2 0,0-2 0,0 2 0,0-2 0,0 2 0,-1-2 0,0 1 0,1 1 0,0-2 0,1 3 0,-2-2 0,0 0 0,0-1 0,0 0 0,2 0 0,-3 2 0,4-2 0,-4 2 0,2-2 0,0 1 0,-1 0 0,0 0 0,0-1 0,-1 2 0,1-2 0,-2 2 0,3-2 0,-1 0 0,1 1 0,0 0 0,1 0 0,-2-1 0,0 0 0,0 0 0,-1 2 0,1-2 0,-2 2 0,3-2 0,-3 1 0,4 0 0,-3 0 0,2-1 0,-1 0 0,1 0 0,-1 0 0,0 0 0,0 0 0,0 0 0,1 0 0,-1 0 0,0 0 0,0 0 0,0 0 0,0 0 0,1 0 0,-1 0 0,0 0 0,0 0 0,0 0 0,1 0 0,-1 0 0,0 0 0,0 0 0,0 0 0,0 0 0,1 0 0,0 0 0,0 0 0,0 0 0,0 0 0,-1 0 0,1 0 0,0 0 0,0 0 0,0 0 0,-1 0 0,0 0 0,2 0 0,-2 0 0,2 0 0,-1 0 0,1 0 0,0 0 0,0 0 0,-2 0 0,0 0 0,-1-1 0,2 0 0,-3-2 0,4 3 0,-2-3 0,3 1 0,-2-2 0,3 1 0,-2 1 0,-1-3 0,1 3 0,0-3 0,1 3 0,-1-1 0,0 1 0,-1 0 0,1-1 0,0 3 0,0-2 0,-1 0 0,0 1 0,1-1 0,-2 0 0,0 1 0,0 0 0,0 0 0,2-1 0,-2 0 0,2 0 0,-2-1 0,2 1 0,-2-1 0,2-1 0,-2 1 0,0 1 0,0-1 0,1 1 0,-1-2 0,0 2 0,0-1 0,0 3 0,-1-3 0,2 2 0,-2 0 0,3 1 0,-2-2 0,0 2 0,-1-3 0,1 3 0,-1-4 0,1 4 0,2-2 0,-2 2 0,0-1 0,0 1 0,-1-2 0,1 0 0,0 2 0,0-2 0,1 1 0,-1 1 0,0-2 0,0 0 0,0 2 0,0-1 0,1-3 0,-1 2 0,-1-3 0,2 2 0,-1-2 0,3 1 0,-1-1 0,-1 1 0,0 1 0,1-1 0,-1-1 0,2 1 0,-3-1 0,3 0 0,-1-2 0,0 3 0,1-4 0,-1 5 0,0-3 0,1 2 0,-1-2 0,1 1 0,0-1 122,-1 0 74,1 3-162,-2-1-265,1 2 110,-4-2 121,4 1 0,-3 0 0,2 1 0,-1 0 0,1 0 0,-1 2 0,-1-3 0,0 3 0,0-2 0,1 1 0,-1-1 0,1 0 0,-3-1 0,5 2 0,-5-2 0,6 3 0,-4-3 0,3 1 0,-4-2 0,2 2 0,-1 1 0,1-1 0,0 2 0,1-3 0,0 1 0,1-2 0,0 2 0,1-2 0,-2 1 0,0 0 0,-1 0 0,2 1 0,-2 0 0,2-1 0,-2 1 0,0-1 0,1 1 0,-3-2 0,2 4 0,-1-3 0,1 3 0,0-2 0,0 2 0,1-1 0,-1 0 0,-1-2 0,0 3 0,0-2 0,1 1 0,1-1 0,-1 0 0,0-1 0,0 1 0,0 0 0,0 0 0,1 1 0,-1-1 0,0 0 0,-1-1 0,2 2 0,-3-2 0,3 3 0,-2-2 0,-1 1 0,4 0 0,-3 0 0,2-1 0,0 2 0,-1-2 0,-1 1 0,0 0 0,0 0 0,0-1 0,1 2 0,-3-3 0,4 2 0,-2 0 0,2-1 0,-2 2 0,-1-3 0,3 2 0,-3-2 0,4 3 0,-1-3 0,2 3 0,1-3 0,-1 2 0,0-2 0,1 1 0,-1-1 0,0-1 0,-1 2 0,0-1 0,0 1 0,-2 0 0,2-1 0,-2 3 0,0-2 0,0 2 0,0-1 0,-1-1 0,2-2 0,-2 1 0,3 1 0,-2-1 0,0 2 0,-1-2 0,2 1 0,-1 0 0,1-1 0,-1 3 0,2-3 0,0 1 0,0 0 0,2-1 0,-1 1 0,1-2 0,0 0 0,-2 2 0,1 0 0,-1 0 0,1-1 0,0-1 0,1 1 0,-1-1 0,0 1 0,-1 1 0,0-1 0,-1 1 0,1-3 0,0 2 0,0-1 0,-2 2 0,0 0 0,-1-1 0,2 1 0,0-2 0,1 2 0,-1 1 0,0-1 0,-1 2 0,1-3 0,2 1 0,2 0 0,-1-1 0,0 1 0,0 0 0,0-1 0,2 2 0,0-1 0,-2 1 0,1-1 0,-1 0 0,-1 0 0,0 1 0,-1 0 0,1-1 0,-1 2 0,1-2 0,-1 2 0,0 0 0,-2 0 0,2 0 0,-2 0 0,2 0 0,-2 0 0,2-1 0,-3-1 0,3 0 0,-1 0 0,2 1 0,-1 0 0,0-2 0,-1 1 0,0 0 0,-1-1 0,0 3 0,-1-3 0,1 2 0,0 0 0,0 1 0,1 0 0,-3-2 0,2 2 0,-3-3 0,3 2 0,-1 0 0,1 1 0,0-2 0,1 2 0,-1-2 0,1 2 0,0 0 0,2 0 0,-1 0 0,1 0 0,1 0 0,-3 0 0,2 0 0,-1 0 0,2 0 0,-2 0 0,-1 0 0,0 0 0,-1 0 0,0 0 0,0 0 0,0 0 0,0 0 0,1 0 0,-1 0 0,0 0 0,0 0 0,0 0 0,0 0 0,1 0 0,-1 0 0,1 0 0,0 0 0,1 0 0,-2 0 0,0 0 0,0 0 0,0 0 0,0 0 0,1 0 0,-1 0 0,0 0 0,0 2 0,0-2 0,1 2 0,0-2 0,0 0 0,0 0 0,-1 1 0,1 0 0,-1 0 0,0-1 0,0 0 0,-1 2 0,2-2 0,-2 2 0,3-2 0,-2 0 0,-1 1 0,2 0 0,-2 0 0,3-1 0,-4 2 0,2-2 0,-2 3 0,1-2 0,0 0 0,1-1 0,1 2 0,-1-2 0,0 3 0,0-2 0,0 2 0,2-3 0,-2 2 0,2-1 0,-2 0 0,0 0 0,1 1 0,-1-2 0,0 2 0,0-2 0,0 0 0,0 0 0,2 1 0,0 0 0,0 0 0,1-1 0,-1 0 0,1 2 0,1-2 0,-1 1 0,-1 0 0,1-1 0,-1 0 0,0 0 0,-2 1 0,0 0 0,-1 0 0,1-1 0,0 0 0,0 2 0,0-2 0,1 3 0,-1-2 0,0 0 0,0 1 0,0-2 0,0 2 0,1-2 0,-1 0 0,0 0 0,0 0 0,0 0 0,0 0 0,1 0 0,-3 1 0,2-1 0,-1 2 0,1-2 0,0 0 0,2 0 0,-2 0 0,2 0 0,-2 0 0,0 0 0,1 0 0,-3 2 0,2-1 0,0 3 0,1-2 0,0-1 0,0 1 0,-3 0 0,2 0 0,-1-1 0,1-1 0,0 0 0,1 0 0,-1 0 0,0 0 0,0 0 0,2 0 0,-2 0 0,2 0 0,-2 0 0,2 0 0,-2 0 0,3 0 0,-2 0 0,0 0 0,-1 0 0,1 0 0,-1 0 0,0 0 0,0 0 0,0 0 0,1 0 0,-1 0 0,0 0 0,0 0 0,0 0 0,0 0 0,1 0 0,-1 0 0,0 0 0,0 0 0,0 0 0,0 0 0,1 0 0,-1 0 0,0 0 0,0 0 0,0 0 0,2 0 0,-2 0 0,2 0 0,-2 0 0,0 0 0,-1 2 0,2-2 0,-1 2 0,1-2 0,-1 0 0,1 0 0,-1 0 0,0 0 0,-1 1 0,0 0 0,0 0 0,1-1 0,1 0 0,-1 0 0,-2 2 0,4-2 0,-5 3 0,6-2 0,-4 0 0,3-1 0,-2 0 0,-1 2 0,2-2 0,-2 2 0,3-2 0,-2 0 0,-1 1 0,0 0 0,0 2 0,-1-3 0,-5 6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87"/>
    </inkml:context>
    <inkml:brush xml:id="br0">
      <inkml:brushProperty name="width" value="0.1" units="cm"/>
      <inkml:brushProperty name="height" value="0.1" units="cm"/>
      <inkml:brushProperty name="color" value="#66CC00"/>
    </inkml:brush>
  </inkml:definitions>
  <inkml:trace contextRef="#ctx0" brushRef="#br0">112 667 14925,'5'-15'0,"1"2"4063,6-5-4063,3 5 1668,0-3-1668,-1 1 0,1-1 0,12 7 903,-2-10-903,5 15 0,-8-16 0,-8 18 3016,1-12-3016,0 13 0,0-12 0,-3 5 0,3 0 0,0-5 0,-2 12 0,-3-12 0,2 10 0,-3-10 0,7 5 0,-1 0 0,-1-6 0,2 4 0,-2 2 0,2-6 0,-7 7 0,4-2 0,-10-5 0,10 12 0,-5-5 0,0 0 0,6 6 0,-6-12 0,7 11 0,0-12 0,1 5 0,-1 0 0,-1-4 0,1 6 0,1-2 0,11-8 0,-9 15 0,10-7 0,-13 9 0,-1 0 0,1 0 0,1 0 0,-7-5 0,-3-2 0,-6-4 0,0-2 0,0-1 0,0 2 0,0 0 0,0-1 0,7 0 0,1-2 0,0 0 0,6 8 0,-12-8 0,4 7 0,-6-6 0,-3 5 0,-17 3 0,3 14 0,-21 3 0,7 7 0,-31 3 0,16 0 0,-2-10 0,9 8 0,20-10 0,-8 9 0,12-10 0,-12 8 0,16-7 0,-15 2 0,17 2 0,-6-11 0,6 11 0,-5-4 0,5 7 0,-5-9 0,-1 7 0,5-6 0,-3 8 0,5-1 0,0 0 0,-6 0 0,5 1 0,1-1 0,-6-1 0,6-5 0,-1 4 0,-3-5 0,6 0 0,-1 5 0,2-7 0,-2 9 0,-2-3 0,-13 10 0,6-12 0,-7 10 0,1-4 0,-5 2 0,0-2 0,1 0 0,11-7 0,-1 6 0,0-8 0,2 6 0,1-10 0,4 10 0,8-11 0,10 5 0,3-7 0,4 0 0,-3-7 0,3-2 0,0-7 0,-1 3 0,2-16 0,-1 11 0,3-8 0,-2-1 0,-1 7 0,1-7 0,-2 12 0,12-3 0,-8 2 0,19-4 0,-18 3 0,19 7 0,-11-7 0,3 8 0,8-10 0,-21 9 0,21-9 0,-20 17 0,20-7 0,-22 9 0,23-10 0,-23 8 0,10-14 0,-11 13 0,11-11 0,-10 4 0,14-21 0,-15 14 0,1-12 0,-1 15 0,-2 5 0,2-5 0,-1 13 0,1-6 0,-2 1 0,1 3 0,-1-9 0,0 11 0,-1-9 0,-5 4 0,-3-9 0,-5 3 0,0-1 0,-13 6 0,3-4 0,-23 8 0,13-4 0,-18 7 0,19 0 0,-8 0 0,0 0 0,9 0 0,-9 0 0,12 0 0,-1 0 0,1 0 0,-1 0 0,1 0 0,0 0 0,-1 0 0,0 0 0,2 0 0,-1 0 0,-1 0 0,1 7 0,0 2 0,-12 8 0,8-1 0,-8 1 0,12-1 0,-1-1 0,1 0 0,0 1 0,-1-1 0,8 0 0,-6-1 0,5 2 0,-4-2 0,4 1 0,-2-3 0,11 2 0,-6-2 0,-1 1 0,7 0 0,-14 1 0,12 1 0,-12-1 0,12 2 0,-12 0 0,13-1 0,-11-8 0,10 6 0,-9-10 0,10 10 0,-5-6 0,6 5 0,0 8 0,0-7 0,-5 8 0,2-10 0,-9-5 0,11 7 0,-5-12 0,6 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88"/>
    </inkml:context>
    <inkml:brush xml:id="br0">
      <inkml:brushProperty name="width" value="0.1" units="cm"/>
      <inkml:brushProperty name="height" value="0.1" units="cm"/>
      <inkml:brushProperty name="color" value="#66CC00"/>
    </inkml:brush>
  </inkml:definitions>
  <inkml:trace contextRef="#ctx0" brushRef="#br0">1344 298 24575,'-21'0'0,"2"0"0,4 0 0,3 0 0,-3 0 0,1 0 0,1 0 0,-14 0 0,9 0 0,-21 0 0,21 0 0,-10 0 0,1 0 0,9 0 0,-22 0 0,23-6 0,-11-3 0,1-10 0,10 3 0,-12-1 0,2-1 0,9 3 0,-9 3 0,12-2 0,-1 7 0,1-2 0,-1 2 0,1-1 0,-7 7 0,5-6 0,-6 7 0,9 0 0,-2 0 0,0-6 0,-11 3 0,8-3 0,-8 6 0,13 0 0,-1 0 0,-1 0 0,1-6 0,0 5 0,3-4 0,-3 5 0,2-8 0,-3 7 0,0-5 0,1 6 0,0 0 0,-1 0 0,8-8 0,-6 7 0,5-6 0,-5 7 0,-2 0 0,1 0 0,-12 0 0,8 0 0,-8 0 0,12 0 0,-1 0 0,0 0 0,-11 0 0,10 0 0,-9 0 0,11 0 0,1 0 0,6 4 0,2 4 0,6 6 0,0 0 0,0 2 0,0-2 0,0 2 0,0-1 0,0 1 0,0-1 0,8-1 0,0 2 0,7-8 0,1 5 0,-3-11 0,3 11 0,0-10 0,-1 4 0,11 2 0,-6-7 0,6 8 0,-12-10 0,2 6 0,-1-5 0,1 7 0,-2-2 0,2-5 0,0 6 0,-1-7 0,-1 7 0,1-5 0,1 4 0,-2-6 0,0 0 0,0 0 0,1 0 0,1 0 0,0 0 0,-3 0 0,2 0 0,0 0 0,-2 0 0,3 0 0,-2 0 0,14 0 0,-9 0 0,20 0 0,-11 10 0,15-9 0,-1 9 0,0-10 0,17 0 0,-12 9 0,12-6 0,-18 7 0,-11-10 0,9 0 0,-21 0 0,9 0 0,0 0 0,-8 0 0,8 0 0,-12 0 0,-1 0 0,2 0 0,-2 0 0,-15 0 0,-15 0 0,-16 0 0,-10-10 0,-38-20 0,29 4 0,-29-14 0,38 19 0,13 9 0,2-4 0,11 14 0,0-12 0,1 13 0,0-7 0,-1 2 0,2 5 0,-9-12 0,5 10 0,-2-9 0,5 11 0,1-4 0,-1-3 0,-1 6 0,1-4 0,0-1 0,1 6 0,-1-4 0,0-2 0,0 4 0,-1-10 0,-11 13 0,9-14 0,-20 12 0,7-15 0,0 15 0,-7-16 0,7 16 0,2-8 0,-11 1 0,20 7 0,-5-16 0,9 17 0,-12-5 0,11-1 0,-10 5 0,11-5 0,1 7 0,1 0 0,1 0 0,11 0 0,10 7 0,7-5 0,15 19 0,-14-13 0,6 8 0,-6-2 0,11-4 0,-10 7 0,23 2 0,-11-10 0,13 11 0,-11-13 0,-4 5 0,0-5 0,-10 0 0,10-6 0,-11 13 0,-2-13 0,2 13 0,-1-6 0,-1 1 0,0-2 0,-1-7 0,0 5 0,2-4 0,-2 6 0,1-7 0,2 0 0,-3 6 0,3-5 0,-1 6 0,-1-7 0,0 0 0,1 0 0,0 0 0,0 0 0,-1 0 0,2 0 0,-1 0 0,0 0 0,1 0 0,-1 0 0,1 0 0,-3 0 0,3 6 0,0-4 0,-1 5 0,6-7 0,-4 0 0,-6 0 0,-43 0 0,-1 0 0,-45 0 0,32 0 0,-13 0 0,11 0 0,3 0 0,-4 0 0,19 0 0,-8 0 0,20 0 0,-9 0 0,0 0 0,7 0 0,-6-7 0,10 5 0,-6-11 0,-8 12 0,6-13 0,-3 12 0,12-12 0,-1 12 0,1-12 0,-12 14 0,9-13 0,-9 10 0,-1-14 0,10 16 0,-9-15 0,11 13 0,1-3 0,0 6 0,-1-7 0,2 5 0,1-4 0,6 0 0,2 0 0,12 0 0,-5 1 0,5 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89"/>
    </inkml:context>
    <inkml:brush xml:id="br0">
      <inkml:brushProperty name="width" value="0.1" units="cm"/>
      <inkml:brushProperty name="height" value="0.1" units="cm"/>
      <inkml:brushProperty name="color" value="#66CC00"/>
    </inkml:brush>
  </inkml:definitions>
  <inkml:trace contextRef="#ctx0" brushRef="#br0">164 280 24575,'0'50'0,"0"-12"0,0 38 0,0-29 0,0 28 0,0-28 0,0 12 0,0-30 0,0 11 0,0-22 0,0 8 0,0-10 0,0-1 0,0 1 0,0-3 0,0 1 0,0-2 0,0 1 0,0 0 0,0 2 0,0-2 0,0 3 0,0-1 0,0 12 0,0-8 0,0 7 0,0-10 0,0-2 0,0 1 0,0 0 0,0-1 0,0-2 0,0 0 0,0 0 0,0-9 0,-8-19 0,7-12 0,-16-17 0,-4-15 0,7 13 0,-14-13 0,17 18 0,-10-1 0,9 2 0,3 11 0,-1-10 0,8 22 0,-8-9 0,10-1 0,0-2 0,0-29 0,0 13 0,0-30 0,0 29 0,0-12 0,0 18 0,0-2 0,0 12 0,0 4 0,0 13 0,0-2 0,0 0 0,0 2 0,0-2 0,0 0 0,0 2 0,0-2 0,0 0 0,0 2 0,0 10 0,10 16 0,-9 17 0,9 0 0,-1 11 0,-7-11 0,8 13 0,-10 17 0,0-13 0,0 13 0,0 0 0,0-12 0,0 10 0,0-15 0,0 0 0,0-11 0,0 8 0,0-21 0,0 9 0,0-11 0,0-2 0,0 1 0,0 1 0,0-1 0,0 0 0,0-2 0,0 2 0,0-3 0,0 2 0,0-3 0,0 0 0,0 1 0,7 2 0,-6-2 0,12 2 0,-12-2 0,10-5 0,-10 4 0,5-4 0,1 0 0,-1-3 0,6-8 0,-6-5 0,8-15 0,7-25 0,2 2 0,8-14 0,-10 18 0,1-16 0,-10 14 0,13-32 0,-23 32 0,11-31 0,-13 29 0,0-30 0,0 31 0,0-13 0,0 17 0,0 1 0,0 10 0,0 3 0,0 14 0,0 6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90"/>
    </inkml:context>
    <inkml:brush xml:id="br0">
      <inkml:brushProperty name="width" value="0.1" units="cm"/>
      <inkml:brushProperty name="height" value="0.1" units="cm"/>
      <inkml:brushProperty name="color" value="#66CC00"/>
    </inkml:brush>
  </inkml:definitions>
  <inkml:trace contextRef="#ctx0" brushRef="#br0">161 304 24575,'20'0'0,"-2"0"0,-4 0 0,2 0 0,-1 0 0,0 0 0,12-10 0,-9 7 0,21-16 0,-9 8 0,1 0 0,8-9 0,-9 9 0,0-1 0,9-7 0,-21 9 0,9-7 0,-12 9 0,1-6 0,10 3 0,-8 2 0,22-10 0,-23 10 0,22-2 0,-20-3 0,20 12 0,-22-12 0,10 14 0,2-17 0,-12 15 0,10-7 0,0-1 0,4 8 0,-2-8 0,-1 10 0,-12 0 0,-2 0 0,1 0 0,0 0 0,1 0 0,-9 5 0,1 4 0,-8 3 0,0 4 0,0 11 0,0-10 0,0 10 0,0-11 0,0-1 0,0 0 0,-8 1 0,-11 1 0,-12-8 0,-11 9 0,0-14 0,0 14 0,-1-15 0,3 5 0,-21-8 0,28 0 0,-24 0 0,27 0 0,-12 10 0,11-9 0,-7 9 0,19-10 0,-20 0 0,22 0 0,-24 0 0,23 0 0,-21 0 0,9 0 0,-1 0 0,4 0 0,12 0 0,-12 0 0,9 0 0,-11 0 0,16 0 0,-1 0 0,12 0 0,32 0 0,21 0 0,29-12 0,0-3 0,-21 2 0,3-3 0,26-11 0,-35 17 0,-1 2 0,6-4 0,1 1 0,-12 7 0,30-18 0,-30 11 0,13 0 0,-30-6 0,8 17 0,-7-8 0,-2 8 0,-3 0 0,-10 0 0,0 0 0,-7 5 0,-3 3 0,-6 3 0,0 5 0,0-4 0,-6 3 0,-15 1 0,2-6 0,-20-2 0,9-8 0,-29 0 0,12 0 0,-12 0 0,0 0 0,13 0 0,-14 0 0,19 0 0,-1 0 0,0 0 0,11 0 0,-8 0 0,20 0 0,-20 0 0,22 6 0,-23-3 0,21 3 0,-20 4 0,21-8 0,-21 7 0,8 1 0,1-2 0,-8 5 0,7 2 0,-11-13 0,1 16 0,-3-6 0,15 1 0,-10 6 0,20-18 0,-8 15 0,12-14 0,-1 4 0,0 2 0,3-7 0,9 6 0,19-7 0,29 0 0,3-9 0,29-6 0,-30 2 0,30-10 0,-30 19 0,13-7 0,0-1 0,-14 10 0,2-11 0,-8 13 0,-20 0 0,7-6 0,-10 4 0,0-6 0,-1 8 0,-1 0 0,1 0 0,1 0 0,-7 0 0,-3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91"/>
    </inkml:context>
    <inkml:brush xml:id="br0">
      <inkml:brushProperty name="width" value="0.1" units="cm"/>
      <inkml:brushProperty name="height" value="0.1" units="cm"/>
      <inkml:brushProperty name="color" value="#66CC00"/>
    </inkml:brush>
  </inkml:definitions>
  <inkml:trace contextRef="#ctx0" brushRef="#br0">1619 308 24575,'-20'0'0,"0"0"0,-7 0 0,1 0 0,-14 0 0,8 0 0,3 0 0,9 0 0,5 0 0,2-5 0,-3 4 0,3-6 0,-3 1 0,-11 4 0,8-4 0,-20-4 0,22 7 0,-23-6 0,22 9 0,-21-9 0,9 6 0,-13-15 0,13 16 0,-9-17 0,-8 4 0,0 3 0,1 1 0,6 1 0,9 6 0,2-4 0,2 8 0,11-6 0,1 3 0,-12-13 0,-3 14 0,-13-17 0,0 7 0,-15 1 0,-4-11 0,-2 9 0,-11 0 0,28 4 0,-12-1 0,17 8 0,11-8 0,-7 10 0,19 0 0,-6 0 0,10 0 0,7 5 0,1 2 0,7 7 0,0 2 0,0-1 0,0-1 0,0 13 0,0-8 0,0 8 0,0-12 0,0 0 0,0 12 0,7-9 0,-5 9 0,14 0 0,-8-9 0,9 9 0,-1-11 0,0 0 0,-1-2 0,0 1 0,0-6 0,12-3 0,20-6 0,-1 0 0,30 0 0,-30 0 0,31 0 0,-12 0 0,-12 0 0,1 0 0,-23 0 0,11 0 0,-13 0 0,28 0 0,-23 0 0,41 0 0,-12 0 0,17 0 0,-1 12 0,1 3 0,-16 0 0,-17-3 0,-8-2 0,-22-9 0,10 9 0,-11-10 0,-17-5 0,-1-2 0,-28-9 0,-1-3 0,-34-5 0,0 0 0,-5 1 0,12 8 0,15 5 0,13 3 0,-9 6 0,8-7 0,2 2 0,1 5 0,1-7 0,9 8 0,-9 0 0,11 0 0,1 0 0,0 0 0,-7 0 0,4-6 0,-16 4 0,16-4 0,-9 6 0,12 0 0,-12 0 0,15-8 0,-14 7 0,17-6 0,-4 2 0,-2 2 0,8-7 0,-7 8 0,5-3 0,-5 5 0,0 0 0,2 0 0,1 0 0,-2 0 0,-3 0 0,-5 0 0,2 0 0,-22 0 0,9 0 0,-5 0 0,10 0 0,11 0 0,1 0 0,1 0 0,5-10 0,2 3 0,7-12 0,0 7 0,4 6 0,4 0 0,5 6 0,3 0 0,-1-6 0,0 3 0,0-3 0,1-1 0,-1 5 0,-1-4 0,2 6 0,-1 0 0,0 0 0,0 0 0,1 0 0,0 0 0,-9 6 0,-1 2 0,-6 8 0,0-2 0,0 1 0,0-1 0,0 1 0,-5-3 0,-3-5 0,-5-1 0,-1-6 0,0 0 0,-2 0 0,1 0 0,0 0 0,1 0 0,0 0 0,-2 0 0,0-7 0,1-2 0,1 1 0,4-6 0,-4 13 0,7-6 0,-2 0 0,2-1 0,7-8 0,0 0 0,0 2 0,0-14 0,0 10 0,0-8 0,0 10 0,0 0 0,0 1 0,7 6 0,2 3 0,6 6 0,-1 0 0,2 0 0,-2 0 0,2 0 0,0 0 0,-1 0 0,-8 6 0,0 15 0,-7-4 0,0 23 0,0-23 0,0 10 0,0 0 0,0-7 0,0 7 0,0-13 0,0-1 0,-4-4 0,2-6 0,-3-3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92"/>
    </inkml:context>
    <inkml:brush xml:id="br0">
      <inkml:brushProperty name="width" value="0.05" units="cm"/>
      <inkml:brushProperty name="height" value="0.05" units="cm"/>
      <inkml:brushProperty name="color" value="#E71224"/>
    </inkml:brush>
  </inkml:definitions>
  <inkml:trace contextRef="#ctx0" brushRef="#br0">76 98 24575,'0'13'0,"0"-2"0,0 3 0,0-1 0,0 0 0,0-2 0,0 3 0,0-2 0,0 2 0,4-6 0,4-3 0,12-5 0,-4 0 0,6 0 0,-7 0 0,1 0 0,-1 0 0,0 0 0,1 0 0,-2 0 0,0 0 0,-1 0 0,1 0 0,-2 0 0,-1 0 0,0 0 0,-4 5 0,2 3 0,-7 4 0,4 0 0,-6-1 0,0 2 0,0-1 0,0 1 0,0 1 0,0 2 0,0-2 0,0 0 0,0 1 0,0-1 0,0-1 0,0-1 0,0 4 0,0-3 0,0 2 0,0-1 0,0 1 0,0 0 0,0 1 0,0-1 0,0-2 0,-5-4 0,-4-4 0,-3-5 0,-3 0 0,0 0 0,2 0 0,-3 0 0,4 0 0,-4 0 0,-7 0 0,6 0 0,-5 0 0,6 0 0,2 0 0,-2 0 0,0 0 0,2-8 0,0 1 0,-2-8 0,4 2 0,-2-1 0,7 2 0,-5 4 0,10-4 0,-5 5 0,7-8 0,0 1 0,0 1 0,0-2 0,0 0 0,0-1 0,6 2 0,4-2 0,4 1 0,2-1 0,-2 1 0,2 6 0,-1-4 0,0 10 0,1-3 0,-3 6 0,2 0 0,-1 0 0,-1 0 0,3 0 0,-3 0 0,0 0 0,-1 0 0,-5 6 0,5 3 0,-10 7 0,5-1 0,-7 0 0,7 1 0,-6-3 0,7 2 0,-8-2 0,0 2 0,0-3 0,0 2 0,-19 3 0,7-1 0,-15-5 0,12-3 0,-1-2 0,0-4 0,1 4 0,0-6 0,-1 0 0,3 0 0,-2 0 0,0 0 0,2 0 0,-1 0 0,8-4 0,1-4 0,5-5 0,0-3 0,0 2 0,5 5 0,4 5 0,4-4 0,2 7 0,0-6 0,1 7 0,-2 0 0,12 0 0,-7 0 0,8 0 0,-12 0 0,-1 0 0,2 0 0,-2 0 0,-5 4 0,-4 4 0,-5 5 0,0 1 0,0 1 0,-5-2 0,-4-5 0,-5-2 0,-2-6 0,2 0 0,-1 0 0,0 0 0,3 0 0,-4 0 0,3 0 0,0 0 0,7-5 0,1-4 0,5-4 0,0-2 0,0 0 0,0-1 0,0 1 0,0 1 0,0-2 0,0 0 0,6 7 0,3 3 0,5 6 0,2 0 0,-1 0 0,0 0 0,-2 0 0,2 0 0,-1 0 0,-2 5 0,-4 3 0,-4 5 0,-4 0 0,0 0 0,0-1 0,-6-5 0,-1-2 0,-19 5 0,8-9 0,-11 9 0,16-10 0,-3 0 0,1 0 0,0 0 0,0 0 0,2 0 0,-1 0 0,6-5 0,3-3 0,5-7 0,0-1 0,0 2 0,0-1 0,0 2 0,0-3 0,0 0 0,0 4 0,0-3 0,5 6 0,3 3 0,6 6 0,1 0 0,1 0 0,-2 0 0,1 0 0,-1 0 0,-1 0 0,-5 5 0,-2 4 0,-6 2 0,0 5 0,0-3 0,0 2 0,0 0 0,0 1 0,0-1 0,0-1 0,-6 0 0,-2-8 0,-5 0 0,-3-6 0,0 0 0,2 0 0,-1 0 0,2 0 0,-3 0 0,1 0 0,2 0 0,5-6 0,3 0 0,5-6 0,0-3 0,0 1 0,0-2 0,0 0 0,0 1 0,0 1 0,6-2 0,-3 2 0,3 1 0,1 6 0,-5-5 0,11 4 0,-12-6 0,13-1 0,-12 2 0,5-1 0,-7 2 0,0-2 0,0 1 0,0-2 0,0 1 0,0 1 0,0 1 0,0-1 0,0 0 0,0-1 0,0 1 0,0-3 0,0 2 0,0-1 0,-5 8 0,-2 2 0,-5 5 0,6 5 0,1 0 0,5 2 0,0-2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93"/>
    </inkml:context>
    <inkml:brush xml:id="br0">
      <inkml:brushProperty name="width" value="0.05" units="cm"/>
      <inkml:brushProperty name="height" value="0.05" units="cm"/>
      <inkml:brushProperty name="color" value="#E71224"/>
    </inkml:brush>
  </inkml:definitions>
  <inkml:trace contextRef="#ctx0" brushRef="#br0">377 0 15217,'-4'0'0,"2"0"3970,-11 7-3970,2-5 1617,5 10-1617,-8-11 872,8 11-872,-6-9 2899,10 10-2899,-12-13 0,12 14 0,-12-12 0,8 11 0,-3-7 0,-3 1 0,11 6 0,-7-6 0,8 7 0,-6-8 0,4 6 0,-4-5 0,6 7 0,0-2 0,0 1 0,0-1 0,-8-5 0,6 3 0,-4-4 0,6 7 0,-9-7 0,1-1 0,-8-5 0,10-5 0,5 5 0,8-6 0,7 6 0,0 0 0,2 0 0,-9 7 0,7 2 0,-13 7 0,5-2 0,-6 1 0,0 0 0,0 1 0,0-3 0,0 3 0,0-1 0,0 1 0,0-2 0,0-1 0,-6-7 0,-3 8 0,-6-13 0,1 13 0,-1-13 0,1 6 0,-2 0 0,0-5 0,1 4 0,1-6 0,-2 0 0,1 0 0,1 0 0,2 0 0,0-5 0,6-2 0,1-19 0,5 6 0,0-18 0,0 20 0,0-22 0,0 23 0,0-10 0,0 11 0,0 0 0,0 1 0,3 7 0,17-8 0,-3 13 0,21-6 0,-8 9 0,1 0 0,-4 0 0,-12 0 0,-1 0 0,2 0 0,-1 0 0,-6 4 0,-3 5 0,-6 3 0,0 4 0,0 11 0,0-10 0,0 23 0,0-22 0,0 9 0,0-12 0,0 1 0,0-1 0,0 0 0,0-2 0,-6-4 0,-3-4 0,-7-5 0,1 0 0,1 0 0,-2 0 0,-11 0 0,8 0 0,-8 0 0,11 0 0,1 0 0,0 0 0,-1 0 0,3 0 0,-3 0 0,4 0 0,-2 0 0,8-6 0,1-15 0,5-9 0,0-13 0,0 14 0,0-11 0,0 22 0,0-9 0,0 13 0,6 7 0,2 0 0,6 7 0,1 0 0,12 0 0,-8 0 0,8 0 0,-13 0 0,1 0 0,1 0 0,-1 0 0,0 0 0,-8 7 0,-2 1 0,-5 8 0,0 0 0,0-2 0,0 2 0,0-1 0,0 1 0,0 9 0,0 1 0,0 3 0,0-7 0,-6-14 0,-3 6 0,-4-13 0,-2 7 0,1-8 0,2 0 0,-1 0 0,-2 6 0,3-5 0,-4 5 0,3-6 0,-2 0 0,2 0 0,6-4 0,0-4 0,7-6 0,0-1 0,0 1 0,0-2 0,0 0 0,0 3 0,5 5 0,3 3 0,4 5 0,0 0 0,-3 5 0,-5 3 0,-4 5 0,0 0 0,0 0 0,0-2 0,-4-4 0,3-7 0,-3-46 0,4 22 0,0-40 0,6 53 0,2-15 0,8 17 0,-2 1 0,1 0 0,0 8 0,1 0 0,-3 0 0,3 0 0,-2 0 0,0 0 0,0 0 0,-6 6 0,-2 2 0,-6 5 0,0 2 0,0-1 0,0 2 0,0-2 0,0 1 0,0 0 0,-6-8 0,-3 0 0,-6-7 0,-1 0 0,3 0 0,-3 0 0,3 0 0,0 4 0,-1-2 0,3 4 0,4-11 0,2-2 0,5-7 0,0-2 0,6 2 0,1 7 0,8 0 0,0 7 0,-1 0 0,-6 6 0,-3 14 0,-5-4 0,0 11 0,0-13 0,0 2 0,0-1 0,0 0 0,0 1 0,-7-7 0,1-3 0,-2-11 0,2-3 0,6-3 0,0-1 0,0 1 0,0 4 0,0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94"/>
    </inkml:context>
    <inkml:brush xml:id="br0">
      <inkml:brushProperty name="width" value="0.05" units="cm"/>
      <inkml:brushProperty name="height" value="0.05" units="cm"/>
      <inkml:brushProperty name="color" value="#E71224"/>
    </inkml:brush>
  </inkml:definitions>
  <inkml:trace contextRef="#ctx0" brushRef="#br0">1 132 24575,'17'0'0,"20"0"0,-6 0 0,6 0 0,2 0 0,-20 0 0,8 7 0,-12 2 0,1-1 0,-3 0 0,-4-2 0,4-5 0,-4 5 0,0 2 0,4-7 0,-7 6 0,3-1 0,3-3 0,-11 10 0,7-5 0,-8 7 0,0-3 0,0 3 0,0-1 0,0 0 0,0 2 0,0-1 0,0-2 0,0-8 0,0-37 0,0-6 0,0-24 0,0 19 0,6 15 0,-4 6 0,12 7 0,-12-1 0,11 0 0,-12 1 0,12 1 0,-5-1 0,7 6 0,-1 4 0,0 5 0,1 0 0,-2 0 0,2 0 0,1 0 0,0 0 0,-2 0 0,2 0 0,-2 6 0,2-3 0,-2 10 0,2-4 0,0 6 0,-8 12 0,-1-9 0,-7 9 0,0-1 0,0-6 0,0 7 0,0-13 0,0 2 0,0 0 0,-20 11 0,9-10 0,-29 14 0,23-16 0,-22 4 0,19-3 0,-18 5 0,20-5 0,-21-5 0,20-5 0,-7-6 0,10 0 0,1 0 0,-1 0 0,1 0 0,-1 0 0,3 0 0,-3 0 0,2 0 0,1-5 0,5-3 0,2-6 0,6 0 0,0-9 0,0 6 0,0-5 0,0 7 0,7 2 0,2-2 0,17 6 0,-8-4 0,22 2 0,-22 1 0,9-5 0,0 13 0,-9-5 0,9 7 0,-11 0 0,-1 0 0,-1 0 0,2 0 0,-1 0 0,0 0 0,-9 4 0,1 5 0,-7 4 0,0 2 0,0 0 0,0 12 0,0-9 0,0 9 0,-7-12 0,-2 0 0,-18 2 0,9-7 0,-9 0 0,12-10 0,-1 0 0,1 0 0,-1 0 0,1 0 0,-1 0 0,3 0 0,6-6 0,2-2 0,5-17 0,0 6 0,0-20 0,0 21 0,0-21 0,0 21 0,6-10 0,2 14 0,26-5 0,-2 1 0,16 5 0,-18 4 0,-3 9 0,-12 0 0,1 0 0,-7 6 0,-3 1 0,-6 7 0,0 0 0,0 2 0,0-1 0,0 0 0,-6-1 0,-4-7 0,-5 0 0,0-7 0,-1 7 0,-11-5 0,9 4 0,-9-6 0,11 0 0,1 0 0,2 0 0,-2 0 0,1 0 0,6-5 0,3-3 0,5-7 0,0 0 0,0 0 0,0-12 0,0 9 0,6-9 0,5 0 0,17 6 0,4-10 0,-1 12 0,7-2 0,-19 13 0,8-2 0,-13 10 0,1 0 0,1 0 0,-7 5 0,-3 16 0,-6-4 0,0 22 0,0-9 0,0 0 0,0-2 0,0-15 0,0 14 0,0-1 0,-6 3 0,3-7 0,-10-7 0,4 1 0,-6-2 0,-1-5 0,0-3 0,3-6 0,-3 0 0,0 0 0,1 0 0,0 0 0,1 0 0,0 0 0,1 0 0,-1 0 0,5-5 0,4-3 0,5-6 0,0-1 0,0 1 0,0-2 0,0 0 0,14 1 0,8-4 0,3 11 0,14-1 0,-20 9 0,6 0 0,-9 0 0,-1 0 0,1 0 0,-1 0 0,-6 5 0,-3 4 0,-6 4 0,0 2 0,0 0 0,0 1 0,-14 0 0,4-3 0,-24-4 0,15 4 0,-6-10 0,9 3 0,-11-6 0,9 0 0,-9 0 0,14 0 0,-2 0 0,6-4 0,4-4 0,5-18 0,0-5 0,0 2 0,9-11 0,3 9 0,7 2 0,-2 2 0,-2 11 0,1 7 0,-1 3 0,-1 6 0,2 0 0,-7 0 0,-3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77"/>
    </inkml:context>
    <inkml:brush xml:id="br0">
      <inkml:brushProperty name="width" value="0.05" units="cm"/>
      <inkml:brushProperty name="height" value="0.05" units="cm"/>
    </inkml:brush>
  </inkml:definitions>
  <inkml:trace contextRef="#ctx0" brushRef="#br0">549 2128 12979,'5'8'0,"0"-2"4605,-5 8-4605,-23 16 2014,12-15-2014,-29 25 1118,26-26-1118,-18 11 3859,17-13-3859,-17 4 0,18-3 0,-17 3 0,16-3 0,-6 1 0,8-7 0,-8-2 0,6-5 0,-8 0 0,12 0 0,-2 0 0,-9 0 0,7 0 0,-7 0 0,11 0 0,-3 0 0,2 0 0,0 0 0,4-5 0,-4-11 0,10-9 0,-12-9 0,12-13 0,-6-4 0,8 1 0,0 2 0,0 13 0,0 2 0,0 9 0,5 1 0,1 11 0,17-2 0,-9 1 0,18 4 0,-17-2 0,16 3 0,-16-6 0,15-3 0,-15 5 0,16-4 0,0 8 0,-7 1 0,3 7 0,-14 0 0,-1 0 0,2 0 0,-3 0 0,1 0 0,0 0 0,4 10 0,-1 7 0,2 1 0,-1 13 0,-2-16 0,-6 17 0,-3-7 0,-5 13 0,0-12 0,-7 10 0,-9-12 0,-11 3 0,-6-2 0,-2-2 0,2-5 0,-1 7 0,0-15 0,10 2 0,-7-9 0,16 2 0,-17-5 0,17 0 0,-7 0 0,0 0 0,8 0 0,-8 0 0,0 0 0,6 0 0,-5-7 0,9 1 0,0-6 0,4-10 0,-2 7 0,8-16 0,-3 16 0,5-15 0,0 5 0,0-8 0,0 7 0,0-5 0,0 16 0,0-7 0,15 9 0,-7-1 0,24-2 0,7 9 0,-3-9 0,25 15 0,-23-14 0,37 12 0,-33-4 0,19 7 0,-26 0 0,-12 0 0,-1 0 0,-9 0 0,-1 0 0,-6 11 0,0 7 0,-6 12 0,0 3 0,0 14 0,0-9 0,0 9 0,0-13 0,0 0 0,0 0 0,0-10 0,-7 6 0,0-15 0,-18 10 0,2-19 0,-12 1 0,12-7 0,-24 0 0,30 0 0,-29 0 0,23 0 0,-12 0 0,2 0 0,7 0 0,5 0 0,-1 0 0,7 0 0,-7 0 0,10 0 0,0 0 0,5-5 0,-6-11 0,10-23 0,-4 2 0,7-23 0,0 23 0,0-25 0,0 24 0,0-9 0,0 13 0,0 9 0,0 4 0,6 8 0,2 5 0,3 3 0,11 5 0,16 0 0,-2 0 0,25 0 0,-9 0 0,12 0 0,2 0 0,-15 0 0,-12 0 0,-8 0 0,-16 0 0,6 5 0,-14 3 0,-1 4 0,-6 0 0,0 10 0,0 2 0,0 10 0,0 0 0,-7 0 0,0-11 0,-11 8 0,-4-14 0,4 15 0,-4-14 0,-3 5 0,10-11 0,-17-2 0,19 0 0,-21-9 0,21 5 0,-19-6 0,17 0 0,-16 0 0,17 0 0,-9 0 0,1 0 0,7 0 0,-7 0 0,10 0 0,-3-16 0,2-2 0,-2-5 0,5-9 0,-2 7 0,9-9 0,-4 0 0,7 1 0,0 8 0,0-7 0,0 18 0,0-9 0,6 11 0,9-9 0,0 11 0,17-13 0,-8 14 0,9-8 0,7 2 0,-14 7 0,1 3 0,-15 5 0,-1 0 0,1 0 0,2 0 0,3 0 0,-4 4 0,-2 2 0,-6 5 0,-5 1 0,0 2 0,0-3 0,0 11 0,0 2 0,0 10 0,0-11 0,0 9 0,0-7 0,0-2 0,0 9 0,-15-16 0,5 8 0,-21-1 0,16-8 0,-17 8 0,18-9 0,-9-1 0,3-7 0,5 7 0,-7-12 0,9 4 0,1-5 0,0 0 0,-11 0 0,9 0 0,-8 0 0,9-5 0,1-3 0,0-4 0,-3-9 0,7 5 0,-4-6 0,11 1 0,-5-3 0,6-11 0,0 2 0,0-2 0,0-11 0,0 7 0,15-7 0,3 11 0,16 9 0,13-1 0,-9 11-6784,23 4 6784,-10 5-1230,13 7 1230,-12 0 0,-5 0 0,-14 0 0,0 0 0,-7 0 6175,-5 0-6175,-9 0 1839,6 0-1839,-6 0 0,0 6 0,-2 0 0,-7 15 0,2-6 0,-5 17 0,0-8 0,0 9 0,0 2 0,0-2 0,0 2 0,0-2 0,-5-9 0,-13 7 0,4-16 0,-18 10 0,17-13 0,-16 4 0,16-9 0,-7 6 0,0-11 0,7 3 0,-16-5 0,17 0 0,-8 0 0,-1 0 0,9 0 0,-18 0 0,18 0 0,-8 0 0,10 0 0,-1 0 0,1 0 0,0-6 0,-3-10 0,0-9 0,-2-8 0,1-1 0,6-1 0,3 2 0,7 0 0,0 8 0,0 3 0,0 9 0,0 1 0,0 0 0,0 0 0,0-1 0,0 1 0,5 0 0,1-1 0,7 1 0,22-5 0,-7 11-6784,34-5 6784,-27 11 0,27 0 0,-24 0 0,9 0 0,-23 0 0,-1 6 0,-12 0 6784,-4 6-6784,-2 0 0,-5 1 0,0-1 0,0 10 0,0 2 0,0 9 0,0-9 0,0 8 0,0-17 0,0 6 0,-5-8 0,-12 0 0,2 1 0,-6-1 0,-1-5 0,-3 4 0,1-10 0,-7 6 0,16-8 0,-17 0 0,17 0 0,-15 0 0,14 0 0,-15 0 0,16 0 0,-7 0 0,10 0 0,-1 0 0,1-5 0,6-1 0,-5-2 0,9-4 0,-4 6 0,6-7 0,0-7 0,0-6 0,0-8 0,0-14 0,15 11 0,-3-11 0,20 15 0,-6 6 0,-2 6 0,8 11 0,-19 5 0,19 5 0,-7 0 0,8 0 0,6 8 0,-14-1 0,3 7 0,-14 8 0,-1-7 0,-4 7 0,-4-1 0,-5-6 0,0 15 0,0-5 0,0 9 0,0 1 0,-5-12 0,-2-1 0,-15 1 0,8-11 0,-17 13 0,16-13 0,-15 4 0,5-1 0,-23 4 0,10-1 0,-9 0 0,23-3 0,-7 1 0,16-9 0,-7 1 0,9-8 0,1 0 0,1 0 0,5-4 0,1-12 0,5 2 0,0-16 0,0 14 0,0-15 0,0 16 0,0-6 0,0 10 0,0 1 0,0-21 0,0 7 0,0-12 0,0 5 0,5 15 0,12-15 0,7 7 0,10-3 0,-1-4 0,2 13 0,-11-6 0,7 16 0,-16-4 0,6 11 0,-8-5 0,-2 6 0,1 0 0,-6 6 0,-1 10 0,-5 9 0,0 8 0,0 2 0,0-2 0,0 15 0,-9-11 0,-1 10 0,-6-8 0,-1-3 0,1-7 0,2-7 0,2-9 0,5-1 0,-4-6 0,4 0 0,-5-6 0,0 0 0,1 0 0,5-10 0,1 3 0,5-34 0,0 14 0,0-21 0,0 14 0,0 1 0,0-2 0,5 12 0,1-1 0,7 13 0,8 4 0,4-5 0,-1 9 0,7-6 0,-6 9 0,-1 0 0,7 0 0,-6 0 0,-2 0 0,8 0 0,-16 0 0,7 0 0,-10 7 0,-4 0 0,-3 5 0,-5 1 0,0-2 0,0 11 0,0-7 0,-8 17 0,1-18 0,-18 17 0,2-15 0,-12 9 0,12-9 0,-9-1 0,17-8 0,-7 7 0,0-13 0,8 4 0,-8-5 0,11 0 0,0 0 0,-1 0 0,6-5 0,1-12 0,5-7 0,0-10 0,0 0 0,0 10 0,0-7 0,0 16 0,5-7 0,12 7 0,6 1 0,12-4 0,-11 8 0,-3 3 0,-9 7 0,2 0 0,-3 0 0,0 0 0,-5 5 0,-1 1 0,-5 4 0,0 12 0,0-7 0,0 16 0,-15-14 0,6 4 0,-22 4 0,16-11 0,-7 7 0,1-6 0,6-8 0,-7 1 0,10-2 0,-1-5 0,2 4 0,-2-5 0,8-9 0,-1-20 0,6-2 0,7-16 0,15-1 0,40-7 0,-17 19 0,13 3 0,-26 33 0,-17 0 0,7 0 0,-11 0 0,0 0 0,-5 5 0,1 2 0,-7 14 0,0 3 0,0 9 0,0 1 0,0 1 0,0-2 0,0 2 0,-8-12 0,2 4 0,-6-13 0,-1 3 0,1-5 0,0-6 0,0 2 0,-1-8 0,1 0 0,0 0 0,-1 0 0,1 0 0,0 0 0,-1 0 0,2 0 0,-1-8 0,6-7 0,1-9 0,5-11 0,0 2 0,0-1 0,0 0 0,0 10 0,15-1 0,-7 13 0,24-5 0,-17 10 0,7 0 0,-11 7 0,2 0 0,0 0 0,-1 0 0,0 0 0,0 5 0,0 1 0,-6 6 0,0 11 0,-6 0 0,0 11 0,0 0 0,0 0 0,0-1 0,0-8 0,0 7 0,-6-18 0,0 8 0,-6-11 0,0 2 0,-1-6 0,1-1 0,0-6 0,-11 0 0,9 0 0,-8 0 0,9 0 0,-9 0 0,9 0 0,-19 0 0,17 0 0,-7 0 0,4 0 0,5 0 0,-6 0 0,8-5 0,5-11 0,1 3 0,5-33 0,0 20 0,0-22 0,0 13 0,10-13 0,7 19 0,12-17 0,5 28 0,-1 1 0,2 9 0,-2 8 0,1 0 0,0 0 0,-10 0 0,-2 0 0,-9 0 0,-2 0 0,1 0 0,2 0 0,-3 0 0,1 5 0,0 2 0,-5 16 0,-1 0 0,-6 0 0,0 11 0,0-11 0,0 10 0,0-8 0,0 7 0,0-19 0,-6 10 0,-1-11 0,-5 0 0,0 1 0,-1-1 0,1 0 0,0-6 0,0-1 0,-1-5 0,1 0 0,0 0 0,-1 0 0,-9 0 0,7 0 0,-7 0 0,10 0 0,0 0 0,-1 0 0,2 0 0,-1 0 0,-5-5 0,4-1 0,1-6 0,6 0 0,6-1 0,0 0 0,0 0 0,0 1 0,0-10 0,6 8 0,24-21 0,10 15 0,24-11 0,-13 11 0,10 8 0,-24 5 0,10 7 0,-22 0 0,7 0 0,-18 0 0,7 0 0,-8 0 0,0 0 0,-2 0 0,-3 5 0,-3 0 0,-5 4 0,0 3 0,0 0 0,0-1 0,0 1 0,0 1 0,-5-7 0,2 5 0,-7-10 0,3 4 0,-5-5 0,2 0 0,0 0 0,-1 0 0,1 0 0,0 0 0,-1 0 0,0 0 0,0 0 0,1 0 0,-2 0 0,-1 0 0,4 0 0,2-7 0,2-9 0,5-23 0,7 12 0,-1-5 0,6 25 0,-1 2 0,0 5 0,-1 0 0,0 0 0,-5 5 0,-1 2 0,-4 4 0,0 12 0,0-9 0,0 18 0,0-17 0,0 16 0,-5-16 0,-3 7 0,-3-10 0,-1-6 0,0-1 0,2-5 0,-3 0 0,2 0 0,1 0 0,1 0 0,4-2 0,1-6 0,4-17 0,0 9 0,0-10 0,0 22 0,0 5 0,0 10 0,0 0 0,0 0 0,0-1 0,4-4 0,1-2 0,6-9 0,7-17 0,-9 6 0,9-11 0,-16 15 0,7-1 0,-6 1 0,2-2 0,-5-6 0,0 5 0,0-7 0,0 9 0,0 1 0,0 0 0,0-1 0,0 2 0,0 1 0,0-2 0,0 1 0,0 0 0,0 0 0,0-1 0,0 2 0,0-3 0,0 2 0,-5 5 0,2-2 0,-2 1 0,1-6 0,1 2 0,-2 1 0,5-2 0,0 1 0,0 1 0,-5 4 0,4-5 0,-5 4 0,1-4 0,4-1 0,-3 3 0,4-2 0,0 0 0,0-1 0,0 1 0,0-2 0,0 2 0,0-1 0,0 2 0,0-3 0,-6 8 0,5-6 0,-4 6 0,5-8 0,0 1 0,0-5 0,0 2 0,0-7 0,0-1 0,0-8 0,0 7 0,0-8 0,0 8 0,0-1 0,0-6 0,0 17 0,0-17 0,0 16 0,0-16 0,0 15 0,0-6 0,0 10 0,0 1 0,0-2 0,0 2 0,0-1 0,0 0 0,0-10 0,0 7 0,0-16 0,0 6 0,-9-8 0,8 7 0,-7-4 0,8 6 0,0-10 0,0-1 0,0 12 0,0 1 0,0 0 0,0 7 0,0-6 0,0 9 0,0 0 0,0 3 0,0-2 0,0-1 0,0 9 0,0 14 0,8 41 0,-7-12 0,8 37 0,-9-11 0,0-13 0,9 23 0,-7-39 0,8 10 0,-10-13 0,0 0 0,0 0 0,0-1 0,0 15 0,0-11 0,0 1 0,0-6 0,0-8 0,0 0 0,0-1 0,0-11 0,0 9 0,0-6 0,0 7 0,0-10 0,0-1 0,0 3 0,0-2 0,0 0 0,0-1 0,0 12 0,0-9 0,0 18 0,0-8 0,0 9 0,0-7 0,7 5 0,-6-17 0,7 7 0,-8-8 0,0-1 0,0 0 0,0 1 0,0-2 0,0-2 0,0 1 0,5-5 0,-1-2 0,6-3 0,-1 0 0,2 0 0,-5-5 0,-1-11 0,2-9 0,-5-9 0,5 0 0,-7-12 0,0-6 0,0 2 0,0-12 0,0 11 0,0 0 0,0-11 0,0 25 0,0-11 0,0 14 0,0 10 0,0-6 0,0 15 0,0-8 0,0 11 0,0-11 0,0 8 0,0-6 0,0-1 0,0 7 0,0-15 0,0 15 0,0-7 0,0 0 0,0 7 0,0-7 0,0-1 0,0 10 0,0-34 0,0 21 0,0-35 0,0 23 0,0-24 0,0 25 0,0-11 0,0 14 0,0 10 0,-7-7 0,5 17 0,-10-2 0,12 19 0,-5 27 0,5 19 0,0 3 0,0 32 0,10 1 0,-7 3 0,6 6 0,-9-30 0,10 0 0,-9-14 0,9 11 0,-10-11 0,0 15 0,9-1 0,-7 19 0,8-14 0,-10 13 0,9-19 0,-5 2 0,4-14 0,-8-5 0,0-21 0,0-3 0,0-11 0,0 2 0,0 0 0,0-3 0,0 1 0,0-1 0,0 1 0,5-6 0,-4 5 0,3-16 0,-9 2 0,-2-24 0,1-12 0,1-3 0,-6-18 0,9 24 0,-8-24 0,10 24 0,0-24 0,0 23 0,0-23 0,0 23 0,0-23 0,0 24 0,0-25 0,0 12 0,0-2 0,0 5 0,0 0 0,0 9 0,0-10 0,0 25 0,0-8 0,-6 15 0,5-6 0,-4 0 0,5 8 0,0-8 0,0 10 0,0-1 0,-5 0 0,3-8 0,-3 6 0,5-7 0,0 0 0,0-2 0,0 0 0,0-8 0,0 18 0,0-9 0,0 1 0,0 7 0,0-16 0,0 16 0,0-17 0,0 18 0,0-7 0,0 7 0,0 3 0,-5 5 0,0 2 0,0 9 0,0 1 0,5 7 0,-5-1 0,4 0 0,-4 10 0,5 3 0,0 22 0,0-10 0,0 24 0,0-10 0,0 13 0,0-12 0,0 9 0,0-10 0,0 13 0,0-13 0,0-4 0,0 1 0,0-11 0,0 10 0,0-23 0,0-1 0,0-3 0,0-5 0,5 6 0,-4-7 0,12-2 0,-13-1 0,6 0 0,-6 1 0,0-2 0,0 1 0,0 2 0,0-2 0,0 0 0,0 0 0,0 1 0,5-7 0,-4 6 0,5-6 0,-6 9 0,0-4 0,0 1 0,5-5 0,-4 5 0,5-4 0,-6 3 0,0 1 0,0-8 0,0-11 0,0-19 0,0-4 0,0-22 0,0 17 0,0-12 0,0 0 0,0 9 0,0-7 0,0 12 0,0 9 0,0-6 0,0 1 0,0-6 0,0 7 0,0-3 0,0 9 0,0-12 0,0 10 0,0-5 0,0 14 0,0-5 0,-6 7 0,5 3 0,-4 0 0,5 0 0,0-1 0,0 2 0,0-1 0,0 0 0,0 0 0,0 0 0,0 2 0,0-1 0,0 0 0,0-1 0,0 0 0,0 1 0,0 0 0,0 0 0,0 1 0,0-1 0,0-1 0,0 1 0,0-1 0,0 0 0,0 0 0,0-9 0,0 6 0,-6-3 0,5 5 0,-9 1 0,5 5 0,-5-1 0,5 12 0,3 11 0,2-2 0,0 18 0,0-9 0,0 1 0,0 9 0,0-10 0,0 11 0,0 14 0,0 2 0,0 15 0,0-14 0,0 10 0,0-24 0,0 10 0,0-13 0,0-10 0,0-2 0,0 0 0,0-7 0,0 6 0,0-9 0,0 1 0,0-1 0,0-1 0,5 1 0,-4 2 0,5-2 0,-6-1 0,0 1 0,0 0 0,4 13 0,1 30 0,1-19 0,-1 15 0,-5-41 0,0 3 0,5-7 0,-4 13 0,4-13 0,-5-11 0,0-10 0,0-34 0,-3-4 0,-4-5 0,-4-23 0,1-4 0,-2 1 0,-9 9 0,10 11 0,2 4 0,-3 5 0,-1-27 0,12 54 0,-5-9 0,6 25 0,0-3 0,0 2 0,0-2 0,0 5 0,0 0 0,0-1 0,-4 6 0,3-4 0,0 8 0,7-4 0,3 2 0,-5-13 0,3-2 0,-7-4 0,0-4 0,0 21 0,0-4 0,3 17 0,3-3 0,9 0 0,3-5 0,9 0 0,-10 0 0,31 0 0,1 0 0,6 0 0,0 0 0,14 0 0,-7 0 0,13 0 0,-15 0 0,-25 0 0,-5-5 0,13-5 0,-27-2 0,22-3 0,-24 3 0,4 0 0,-1-1 0,-3 7 0,3-11 0,-11 3 0,-2-4 0,-44 6 0,-19 7 0,-7 5 0,-7 1 0,1 4 0,13 8 0,-29 2 0,0 2 0,17 9 0,20-12 0,0-4 0,2-2 0,5-3 0,17-4 0,-7 9 0,23-2 0,5 0 0,5-2 0,7-1 0,35-5 0,-11 0 0,54 0 0,-30 0 0,13-2 0,7-6 0,-7-8 0,2 2 0,-2 6 0,3-2 0,-2-9 0,4-7 0,-4 4 0,-3 8 0,-1 2 0,10-13 0,0-1 0,-14 8 0,-9 4 0,-22 3 0,18-1 0,-61 12 0,5 0 0,-33 0 0,-44 4 0,-7-1 0,23 0 0,-5-1 0,-17 5 0,15-3 0,7 4 0,12-3 0,-2 0 0,-27 7 0,30-2 0,-28 11 0,47-2 0,-17 5 0,31-14 0,70 0 0,-8-10 0,23 0 0,5 0 0,6 0 0,-19 1 0,4-2 0,15-9 0,0-1 0,29-4 0,2-1 0,-2-3 0,-21-3 0,-10 14 0,7 1 0,-2-2 0,-6-2 0,18-1 0,-18 6 0,-10-1 0,-33 0 0,1 7 0,-23 0 0,-45 0 0,10 0 0,-22 0 0,-2 0 0,11 0 0,-12 0 0,-2 0 0,-14 0 0,-5 7 0,-17 3 0,53-2 0,-18 1 0,-6-2 0,12-3 0,1 1 0,-6 4 0,-6 2 0,-3-4 0,-7 3 0,7 1 0,15 4 0,3 0 0,-27-4 0,7 0 0,22 10 0,35-21 0,6 9 0,3-4 0,9 0 0,58-1 0,-14-4 0,30 0 0,7 0 0,14 0 0,-1 0 0,1 0 0,-45 0 0,2 0 0,25-4 0,11-1 0,-5 3 0,0 1 0,-2-2 0,-12 1 0,3-4 0,-9 3 0,-11 1 0,-12-1 0,-8-7 0,-122 3 0,36-2 0,-28 8 0,-10 2 0,12-1 0,3 0 0,8 0 0,-4 0 0,-10 3 0,-6 1 0,7-1 0,23 2 0,2 1 0,-56 5 0,7 0 0,41 2 0,-26-3 0,73-5 0,41-4 0,-5 5 0,73-6 0,-7-16 0,-12 4 0,6-4 0,-5-4 0,-4-1 0,-13 1 0,-3 3 0,-5 6 0,-4 1 0,13-3 0,6 11 0,2-3 0,-35 9 0,-17-3 0,-22 18 0,-7 1 0,9 14 0,-15 26 0,7-18 0,-3 9 0,7-17 0,5-20 0,0 79 0,0-10 0,0-25 0,0 2 0,0-4 0,0-4 0,0 4 0,0 6 0,8-23 0,-7-4 0,11 10 0,-11-20 0,12 2 0,-13-15 0,6 0 0,0 0 0,-5 2 0,4-3 0,-5 1 0,0-8 0,0-10 0,0-4 0,0-5 0,0-5 0,0 7 0,0-33 0,0 4 0,0-22 0,0-1 0,0 1 0,0 0 0,0-1 0,0 14 0,-10-10 0,9 25 0,-10-12 0,6 23 0,4-7 0,-5 18 0,6-17 0,0 15 0,0-5 0,0 9 0,0-1 0,0 1 0,0 0 0,0 1 0,0-2 0,0 1 0,0 2 0,0 14 0,0 23 0,0 38 0,0 4 0,0 32 0,0-32 0,0 31 0,0-31 0,0 13 0,0-31 0,0 10 0,0-10 0,10 14 0,-8-1 0,16 1 0,-14-1 0,15 0 0,-17 1 0,15-15 0,-15 11 0,11-32 0,-12 15 0,4-20 0,0 0 0,-2 8 0,2-17 0,-1 7 0,-1-11 0,2 1 0,0 0 0,1-5 0,4-1 0,0-6 0,2-15 0,-6-5 0,3-26 0,-2 7 0,-6-39 0,7 22 0,-8-45 0,0 15 0,0 26 0,0-7 0,0-20 0,0-4-1972,0 8 0,0 0 1972,0-18 0,0 1 0,0 21 0,0 4 0,0 7 0,0 3 0,0 1 0,0 1 0,0-23 0,0 2 0,-8 34 0,7 3 0,-15 13 0,14 9 0,-11 3 3944,7 11-3944,-4 0 0,-1 5 0,3 2 0,3 19 0,-10 18 0,14 3 0,-9 12 0,10 0 0,0 2 0,0 15 0,0 17 0,0-13 0,0 13 0,0-18 0,0 19 0,0-14 0,0 13 0,0-30 0,0 8 0,0-23 0,0 11 0,0-25 0,0 9 0,0-18 0,0 19 0,0-19 0,0 13 0,0-4 0,5-3 0,-4 2 0,5-10 0,-6-1 0,0 12 0,5-9 0,-4 7 0,4-2 0,-5-6 0,6 0 0,-4-11 0,1-50 0,-3-14 0,0 12 0,0-4 0,0-9 0,0-1 0,0-2 0,0-1-581,0-9 0,0-2 581,0 12 0,0-1 0,0 12 0,0 2 0,0-16 0,0 7 0,0 35 0,0-8 0,-5 22 0,-1 6 0,-6 2 0,3 5 1162,-1 0-1162,4 12 0,3 19 0,3 34 0,0 22 0,0 0 0,0 13 0,0-31 0,7 0 0,-6 7 0,15-36 0,-13 23 0,4-16 0,-7-10 0,9 23 0,-7-23 0,7 11 0,-1-15 0,-6 2 0,6-10 0,-3-5 0,-4-7 0,4 0 0,-5-2 0,0 2 0,9 9 0,-8-9 0,7 19 0,-2-17 0,-6 6 0,6 1 0,-6-7 0,6 7 0,-5-9 0,4 4 0,0 0 0,-2 1 0,1-3 0,1-2 0,-3-4 0,4-5 0,-6-6 0,0-32 0,-10-7 0,7-42 0,-16 14 0,2-16 0,-2-6 0,10 38 0,1 0-250,-13-22 1,1 1 249,9-5 0,-9 29 0,1 0 0,-1 2 0,4 14 0,-1 0 0,-3-14 499,11 19-499,-9-15 0,17 20 0,-7-1 0,8-6 0,0 16 0,0-7 0,0 10 0,0 0 0,0-1 0,0 1 0,0 0 0,0 1 0,0-2 0,0 3 0,0 10 0,0 14 0,0 27 0,0 9 0,0 14 0,0 0 0,0 0 0,0 0 0,0 1 0,0 18 0,0-14 0,9 13 0,2-31 0,0 9 0,6-9 0,-7 0 0,1-3 0,4-15 0,-12 2 0,11-2 0,-12 0 0,14 1 0,-15 0 0,16 13 0,-14-9 0,13 10 0,-7-15 0,1 1 0,5 0 0,-13-9 0,11-4 0,-12-8 0,5-2 0,-6 1 0,5-4 0,-4 2 0,9-9 0,-5 4 0,0-8 0,-1-4 0,-4-14 0,0-2 0,0-25 0,0-4 0,0-12 0,0-17 0,0 13 0,0-13 0,0-2 0,0 13 0,0 2 0,0 7 0,0 23 0,-8-9 0,-2 14 0,-8-15 0,8 10 0,-7-9 0,7 14 0,0-15 0,3 9 0,-3-22 0,9 10 0,-10-13 0,11 13 0,-9-10 0,7 33 0,-8-18 0,4 33 0,6-10 0,-7 13 0,1 2 0,5 7 0,-4 17 0,5 6 0,0 26 0,0 3 0,0 14 0,0 16 0,0-12 0,0 31 0,0-30 0,0 11 0,0-29 0,0 9 0,0-25 0,0 12 0,0 1 0,0-12 0,0 13 0,0-17 0,0 1 0,0 0 0,0 14 0,0-12 0,5 1 0,-4-5 0,13-8 0,-12-1 0,6-1 0,-8 1 0,5-9 0,-4 7 0,4-7 0,3 7 0,-6-7 0,5 9 0,-7-12 0,0 1 0,6 0 0,-5 1 0,4-1 0,-5 0 0,0-1 0,0-7 0,0-16 0,0-12 0,0 1 0,0 1 0,0 9 0,0 1 0,0-6 0,0 4 0,0-3 0,0 6 0,0 0 0,0-2 0,0 2 0,0-1 0,0 0 0,4 6 0,-3 6 0,8 6 0,-8 4 0,5 2 0,-6-1 0,0 1 0,5 1 0,-4-1 0,6-1 0,-7 1 0,0 2 0,0-3 0,0 1 0,0 1 0,0-1 0,0 0 0,0 0 0,0 0 0,0-1 0,0 0 0,0-1 0,0 1 0,0 0 0,0 0 0,0 0 0,0 0 0,0 1 0,0 1 0,0-2 0,0 2 0,0-1 0,0 1 0,0-2 0,0 1 0,0 0 0,0 1 0,0-2 0,0 0 0,0 1 0,0 1 0,0 8 0,0-7 0,0 8 0,0-9 0,0 9 0,0-7 0,0 6 0,0-8 0,0-1 0,0 0 0,0 0 0,0 0 0,-7-6 0,1 0 0,-6-6 0,1 0 0,-1 0 0,0 7 0,-1-7 0,1 6 0,-1 0 0,-9-5 0,9 4 0,-10-5 0,1 0 0,7 0 0,-7 0 0,10 0 0,0 0 0,-9 0 0,5 0 0,-6 0 0,9 0 0,2-5 0,0-2 0,-1-4 0,4 0 0,-1-2 0,-1-9 0,-4-17 0,4 1 0,2-2 0,8 8 0,0 9 0,0-2 0,0-7 0,0 17 0,0-17 0,6 18 0,10-17 0,-1 16 0,17-8 0,-18 9 0,17 6 0,-16-4 0,16 11 0,-7-4 0,10 5 0,-1 0 0,1 0 0,0 0 0,14 0 0,-21 5 0,18 4 0,-28 13 0,6-5 0,-7 14 0,-2-6 0,2 8 0,-6 0 0,-1-7 0,-9 5 0,0-16 0,0 15 0,0-15 0,0 7 0,0-9 0,0-1 0,0-1 0,-16 4 0,6-3 0,-21 5 0,16-4 0,-17 3 0,18-9 0,-17 8 0,8-5 0,-12-2 0,10 6 0,-5-6 0,15 0 0,-7 4 0,9-10 0,1 3 0,0-5 0,-1 0 0,-9 0 0,8 0 0,-7 0 0,7-5 0,-7-4 0,6-4 0,-17-3 0,18 3 0,-10-12 0,2 9 0,5-6 0,-15-1 0,16-3 0,-6 2 0,4-8 0,5 18 0,-2-17 0,7 16 0,0-7 0,8-2 0,0 11 0,0-9 0,0 9 0,0 1 0,0 0 0,0 0 0,8-11 0,-1 10 0,16-20 0,2 17 0,9-8 0,-9-2 0,7 8 0,-6 2 0,8 9 0,1 7 0,-12 0 0,9 0 0,-8 0 0,0 0 0,8 0 0,-18 0 0,18 7 0,-17-6 0,5 11 0,-7-4 0,0-2 0,-2 6 0,-3-6 0,-3 7 0,-5-1 0,0-1 0,0 1 0,0 1 0,0-1 0,0 0 0,0 1 0,0-1 0,0 10 0,0-7 0,0 16 0,-5-17 0,-5 17 0,-2-16 0,-12 8 0,7 0 0,-5-6 0,-3 6 0,10-9 0,-6-6 0,-1 5 0,-2-3 0,-10 7 0,0-1 0,1 1 0,-2-1 0,-3 7 0,2-13 0,-3 11 0,13-20 0,5 7 0,9-8 0,-2 0 0,3 0 0,-1 0 0,1 0 0,0-4 0,5-12 0,1-7 0,5-25 0,0 11 0,0-11 0,0 15 0,0-1 0,0 8 0,0-4 0,0 15 0,0-7 0,8 1 0,0 6 0,29-22 0,-10 20 0,21-19 0,-15 9 0,2 1 0,-2 2 0,-10 9 0,9 6 0,-7 3 0,-2 6 0,9 0 0,-17 0 0,7 0 0,-11 0 0,1 6 0,2 0 0,0 17 0,-2-9 0,-4 17 0,5-16 0,-13 16 0,12-6 0,-4-1 0,1 7 0,1-17 0,-9 9 0,6-11 0,-7 0 0,0 0 0,0 1 0,0-1 0,0 0 0,0-2 0,0 4 0,0-3 0,-7 1 0,1-1 0,-6-3 0,0 3 0,-1-5 0,-9 1 0,7 4 0,-6-9 0,-1 3 0,-2 2 0,-10-5 0,0 13 0,1-14 0,-2 8 0,-13-9 0,11 0 0,-24 0 0,24 0 0,-11 0 0,23 0 0,-6 0 0,17 0 0,-8 0 0,10 0 0,1 0 0,5-6 0,1 0 0,5-7 0,0 0 0,0-8 0,0 6 0,0-7 0,0 0 0,5 7 0,12-10 0,7 18 0,10-7 0,13 2 0,-9 2 0,23-8 0,-23 14-6784,9-12 6784,-13 14 0,-1-6 0,2 8 0,-2 0 0,0 0 0,0 0 0,2 0 6784,-11 0-6784,7 0 0,-7 0 0,2 0 0,-6 0 0,1 0 0,-6 0 0,7 0 0,-9 5 0,-6 3 0,5 13 0,-2 3 0,-1 1 0,6 6 0,-13-8 0,5 11 0,-7-9 0,0 6 0,0-16 0,0 7 0,0-10 0,0 0 0,0 1 0,-6-2 0,-10 4 0,1-8 0,-7 0 0,10-7 0,-9 0 0,6 0 0,-7 0 0,10 0 0,-10 0 0,7 0 0,-6 0 0,7 0 0,2 0 0,0 0 0,-1 0 0,1 0 0,1 0 0,-12 0 0,8 0 0,-6-5 0,7 4 0,2-10 0,6 4 0,-5-6 0,5 6 0,-2-3 0,-3 3 0,10-6 0,-4 1 0,5-10 0,0-1 0,0-12 0,0 1 0,0 0 0,0 0 0,0-1 0,14 2 0,5 6 0,28 1 0,5 7 0,-2-8 0,12 4 0,-25-2 0,1 7 0,-7 2 0,-16 9 0,17-8 0,-18 13 0,8-6 0,-10 8 0,0 0 0,-5 4 0,-2 3 0,-5 13 0,0 3 0,0 2 0,0 7 0,-7-9 0,-2 12 0,-7-12 0,8-1 0,-4-9 0,11-1 0,-10 0 0,5 1 0,-1-1 0,-4-6 0,9 5 0,-9-10 0,4 4 0,-5 2 0,-9-6 0,6 4 0,-17-5 0,7 7 0,-8 3 0,-15 8 0,11-6 0,-25 6 0,26-8-6784,-12 1 6784,14 4 0,0-13 0,1 6 0,8-8 0,3 0 0,0 0 0,7 0 6784,-6 0-6784,7 0 0,2 0 0,1 0 0,1 0 0,4-5 0,1-13 0,5-5 0,0-25 0,0 11 0,0-25 0,0 24 0,9-10 0,-2 25 0,9-9 0,-4 22 0,13-11 0,-10 14 0,16-3 0,-8 5 0,11 5 0,0 0 0,0 0 0,13 0 0,-9 0 0,9 0 0,-14 0 0,-8 0 0,-3 0 0,-10 0 0,-1 5 0,-3 2 0,-3 4 0,-5 2 0,0 9 0,0 2 0,0 10 0,0-1 0,0 1 0,0 0 0,0 0 0,0-1 0,0-8 0,0-4 0,0-9 0,0 2 0,0-2 0,0-1 0,-5 6 0,-3-8 0,-4 2 0,-10-11 0,7 0 0,-16 0 0,16 0 0,-17 0 0,-4 0 0,-16 0 0,1 0 0,-10 0 0,10 10 0,0-8 0,4 7 0,12-9 0,2 0 0,9 0 0,1 0 0,11 0 0,1 0 0,5-4 0,1-1 0,5-6 0,0 1 0,0-12 0,7-1 0,11-12 0,7 2 0,9-1 0,0-1 0,-1 9 0,2 2 0,-12 9 0,9-2 0,-18 9 0,18-5 0,-17 5 0,17-1 0,-9-5 0,11 13 0,0-7 0,-1 8 0,0 0 0,2 0 0,-2 0 0,1 0 0,-10 0 0,-2 0 0,-10 0 0,0 0 0,-5 7 0,-1 7 0,-6 12 0,0 21 0,0-20 0,0 19 0,0-23 0,0 2 0,0 7 0,0-19 0,-6 9 0,-2-9 0,-3-1 0,-1 0 0,0-4 0,-6-3 0,3-5 0,-3 0 0,6 0 0,1 0 0,-2 0 0,-9 0 0,6 0 0,-15 0 0,17 0 0,-17 0 0,6 0 0,-9 0 0,-13 0 0,9 0 0,-9 0 0,14 0 0,8 0 0,3 0 0,10 0 0,1 0 0,4-7 0,3-9 0,4-8 0,0-9 0,0-15 0,7 11 0,10-10 0,9 12 0,0 2 0,6 13 0,-6-2 0,8 20 0,-1-6 0,1 8 0,0 0 0,13 0 0,-9 0 0,9 0 0,1 0 0,-11 8 0,11-6 0,-15 13 0,2-6 0,-12 5 0,-1 1 0,-10-2 0,1-2 0,-7 2 0,-1-1 0,-5 0 0,0 10 0,0-8 0,0 7 0,-5-8 0,-3 0 0,-14 1 0,9-2 0,-9 3 0,-1-2 0,9-5 0,-7-1 0,-1-7 0,6 0 0,-7 0 0,11 0 0,-9 0 0,6 0 0,-17 0 0,19 0 0,-20 0 0,9 0 0,-10 0 0,1 0 0,-2 0 0,1 0 0,0 0 0,10 0 0,-7 0 0,16 0 0,-7 0 0,10-5 0,-1-1 0,7-6 0,0 0 0,6-2 0,0 2 0,0-9 0,0 6 0,0-7 0,0 0 0,6 7 0,24-11 0,-3 11 0,21 3 0,-15-3 0,15 13 0,4-6 0,-10 8 0,4 0 0,-31 0 0,7 0 0,-9 5 0,-2 3 0,4 14 0,-8-7 0,0 15 0,1-5 0,-7-2 0,15 8 0,-14-16 0,6 7 0,-8-10 0,0 1 0,0-1 0,0 0 0,0 1 0,0-1 0,0-1 0,0 1 0,0 1 0,-13 0 0,5-7 0,-9 0 0,4-6 0,-9 0 0,7 0 0,-15 0 0,5 0 0,-8 0 0,8 5 0,-7-3 0,-6 12 0,1-11 0,-10 14 0,13-16 0,-1 7 0,11-8 0,-7 0 0,15 0 0,-5 0 0,9 0 0,-1 0 0,2 0 0,4-4 0,3-2 0,4-14 0,0-6 0,8-7 0,8 0 0,24 5 0,12-20 0,13 20 0,-13-11 0,-4 21 0,-15-1 0,0 10 0,-8 2 0,6 0 0,-7 4 0,10-4 0,-1 7 0,1 0 0,-10 0 0,7 0 0,-17 0 0,8 6 0,-7 10 0,0 7 0,1 12 0,-6-2 0,-3-8 0,-7 7 0,0-9 0,0 2 0,0-4 0,0-8 0,0-2 0,0 2 0,0-1 0,0 0 0,-6 1 0,0-7 0,-6 0 0,-1-6 0,1 0 0,-10 0 0,7 0 0,-6 0 0,-1 0 0,-3 0 0,-8 0 0,-1 0 0,9 0 0,-21 0 0,19 0 0,-21 0 0,15 0 0,9 0 0,-8-8 0,17 1 0,-7-3 0,9 0 0,1 3 0,6-5 0,-5-1 0,10 1 0,-4 0 0,5-1 0,0-9 0,0 9 0,0-25 0,14 20 0,18-14 0,19 21 0,-1-5 0,11 14 0,-23-6 0,23 8 0,-24 0 0,11 0 0,-14 0 0,0 0 0,-11 5 0,0 1 0,-11 8 0,-1-2 0,1-1 0,-4 2 0,-2 9 0,-6 3 0,0 8 0,0-9 0,0 8 0,0-17 0,0 6 0,0-9 0,0 1 0,-6-1 0,-2 0 0,-4-6 0,0-1 0,-1-5 0,1 0 0,1 0 0,-12 0 0,8 0 0,-6 0 0,7 0 0,2 0 0,1 0 0,-1 0 0,-1-5 0,1-2 0,-2-4 0,8-1 0,-5 4 0,10-3 0,-9 5 0,9-4 0,-3-1 0,4 0 0,0 0 0,0 0 0,5 4 0,11 3 0,-1 4 0,16 0 0,-7 0 0,11 0 0,-2 0 0,-10 5 0,0 2 0,-11 5 0,0-5 0,-1 5 0,3-11 0,-2 9 0,-6-4 0,0 5 0,-6 2 0,0-2 0,0 0 0,-5-5 0,-1-1 0,-15-5 0,7 0 0,-18 0 0,17 0 0,-7 0 0,0 0 0,8 0 0,-8 0 0,0 0 0,6 0 0,-15-6 0,16-2 0,-8-16 0,-1 8 0,6-16 0,-4 14 0,6-14 0,8 18 0,-5-9 0,12 6 0,-4 4 0,5-5 0,0 5 0,0 1 0,0-1 0,0 1 0,5 6 0,12 0 0,6 6 0,1 0 0,8 0 0,-9 0 0,2 0 0,-5 0 0,-6 6 0,-2 0 0,1 6 0,-7 1 0,-1-1 0,-5 0 0,0 1 0,0-1 0,0 10 0,0-7 0,0 6 0,0 1 0,0-7 0,-4 4 0,-2-11 0,-4-5 0,0-3 0,0 0 0,7-3 0,-2-5 0,5-3 0,0-2 0,0-8 0,0 6 0,0-7 0,0 10 0,5-1 0,2 7 0,14-7 0,-6 10 0,7-4 0,-10 7 0,1 0 0,-2-5 0,1 4 0,-5-11 0,4 5 0,-9-3 0,9 3 0,-14 2 0,3 5 0,-5-8 0,2 1 0,3-9 0,0-6 0,0 7 0,0-16 0,0 7 0,0-1 0,0 4 0,0 9 0,0-2 0,0 2 0,0 1 0,0-1 0,0 1 0,0-3 0,0 4 0,0-2 0,0 1 0,0 0 0,0 1 0,0-2 0,0 2 0,0-1 0,0-2 0,0 0 0,0 1 0,0-1 0,0 1 0,0 1 0,2 1 0,3 0 0,0 0 0,4 0 0,-8-8 0,4 6 0,-5-6 0,0 6 0,5 0 0,-4-2 0,5 3 0,-6 9 0,0 13 0,0 24 0,0 2 0,0 16 0,0-17 0,0-8 0,0 4 0,0-17 0,0 6 0,-6-9 0,5 2 0,-4-2 0,5-2 0,0-11 0,0-11 0,0-16 0,0-6 0,0 0 0,0 0 0,7 1 0,-1 8 0,11-7 0,-9 18 0,4-9 0,-9 12 0,2 13 0,-5 10 0,0 29 0,0-5 0,-8 11 0,6-12 0,-13-2 0,14 1 0,-8-9 0,4-4 0,4 1 0,-5-7 0,6 7 0,0-10 0,0 1 0,0-3 0,0-7 0,0-14 0,0-2 0,0-8 0,0 8 0,0 1 0,0 3 0,0-2 0,0 2 0,0-3 0,0 5 0,0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78"/>
    </inkml:context>
    <inkml:brush xml:id="br0">
      <inkml:brushProperty name="width" value="0.05" units="cm"/>
      <inkml:brushProperty name="height" value="0.05" units="cm"/>
    </inkml:brush>
  </inkml:definitions>
  <inkml:trace contextRef="#ctx0" brushRef="#br0">95 310 24575,'23'0'0,"19"0"0,-14 0 0,18 0 0,-21 0 0,-1 0 0,-3 0 0,-7 0 0,-3-6 0,-4 0 0,-2-4 0,-1 6 0,2-6 0,-1 5 0,-5 0 0,-16 1 0,-6 4 0,-13 0 0,11 0 0,-7 0 0,6 0 0,-8 0 0,7 0 0,5 0 0,-1 0 0,8 0 0,-8 0 0,11 0 0,0 0 0,0 0 0,5 4 0,2 3 0,7-2 0,4-2 0,4-3 0,0 0 0,11 0 0,-8 0 0,33 0 0,-19 0 0,11 0 0,-7-15 0,-8 4 0,30-34 0,-25 25 0,13-16 0,-29 25 0,-1 4 0,0 2 0,1 5 0,-11 2 0,-12 14 0,-13 8 0,-3 9 0,-6 2 0,13-2 0,-3-10 0,8-1 0,7-9 0,-4-1 0,9 0 0,-8-6 0,4-1 0,-4-7 0,5-15 0,1 4 0,4-9 0,0 10 0,0 1 0,0 0 0,0 0 0,4 2 0,3 3 0,14-6 0,-6 10 0,16-5 0,6 7 0,1 0 0,24 0 0,-12 0 0,14 0 0,-12 0 0,-15 0 0,-15 5 0,-10 1 0,0 6 0,-5 1 0,-2 9 0,-5-7 0,0 7 0,0-1 0,-5-7 0,-11 11 0,-9-11 0,-10-5 0,2 6 0,-1-14 0,1 7 0,8-8 0,-6 0 0,16 0 0,-7 0 0,10 0 0,0 0 0,1 0 0,-2 0 0,1 0 0,0 0 0,2 0 0,-3 0 0,4 0 0,-1 0 0,0 0 0,0-4 0,4-2 0,2-5 0,4-1 0,0-11 0,0 9 0,0-8 0,0 1 0,0 5 0,0-15 0,0 16 0,0-7 0,0 10 0,5-1 0,3 1 0,14 6 0,-8-7 0,17 12 0,-7-5 0,1 6 0,6 0 0,-16 0 0,7 0 0,-11 0 0,2 0 0,-1 0 0,-1 0 0,1 0 0,-4 6 0,-2 0 0,-6 5 0,0 12 0,0 0 0,0 10 0,0 2 0,0-12 0,0-1 0,0 0 0,-6-7 0,-2 6 0,-4-9 0,-9-4 0,6 3 0,-17-10 0,19 4 0,-21-5 0,21 0 0,-9 0 0,0 0 0,7 0 0,-6 0 0,-1 0 0,6 0 0,-5 0 0,7-5 0,-3-2 0,4-6 0,-5 1 0,6 5 0,6-4 0,-7 5 0,12-7 0,-10 1 0,10 0 0,-10-1 0,10 1 0,-4 0 0,5-1 0,0 1 0,0 0 0,0-1 0,0 0 0,0 2 0,0-1 0,0-6 0,5 3 0,1-2 0,16 4 0,3 4 0,-1-3 0,7 11 0,-16-6 0,16 7 0,-17 0 0,8 0 0,-9 0 0,-2 0 0,1 0 0,0 0 0,1 0 0,-1 0 0,0 0 0,1 0 0,-1 7 0,-1-1 0,3 6 0,-1 10 0,-5-7 0,-1 16 0,-7-8 0,0 12 0,0-2 0,0 1 0,0 0 0,0 0 0,-5-11 0,-2 0 0,-6-11 0,-9 3 0,7-3 0,-15-2 0,15-5 0,-17-5 0,17 0 0,-32 0 0,29 0 0,-28 0 0,30 0 0,-15 0 0,17 0 0,-8 0 0,1 0 0,6 0 0,-9-6 0,13-1 0,-1 0 0,0-3 0,-7-3 0,12-1 0,-10-3 0,15 5 0,-4-1 0,1 1 0,4 0 0,-4-2 0,5 3 0,0-11 0,0 7 0,0-7 0,0 0 0,0 7 0,0-6 0,0 9 0,0-2 0,0 4 0,5 3 0,1-3 0,7 10 0,9-13 0,-7 5 0,15-9 0,-5 2 0,-2 7 0,9-7 0,-17 12 0,7-10 0,-11 12 0,2-4 0,-1 5 0,0 0 0,-1 0 0,-1 0 0,3 0 0,-2 0 0,1 0 0,0 0 0,-1 0 0,3 0 0,-2 5 0,2 12 0,-7-2 0,0 15 0,-7-5 0,0 8 0,0 0 0,0-8 0,0 7 0,0-9 0,0 2 0,0-3 0,-4-9 0,-12 1 0,1-1 0,-23 1 0,22-7 0,-21-3 0,22-4 0,-17 0 0,17 0 0,-6 0 0,-1 0 0,7 0 0,-7-4 0,10-4 0,-1-4 0,1 0 0,0-1 0,6 1 0,-5 0 0,4-1 0,-6 1 0,6 0 0,-3-1 0,7 1 0,-2 0 0,5-1 0,-5 1 0,3-10 0,-3 7 0,5-16 0,0 15 0,0-14 0,0 15 0,0-7 0,0 9 0,0 1 0,0 0 0,5 1 0,2 3 0,6-4 0,9 5 0,-7-1 0,15-8 0,-15 15 0,7-13 0,-11 13 0,2-5 0,-1 6 0,0-5 0,1 4 0,-1-4 0,-1 5 0,1 0 0,-2 0 0,2 0 0,0 0 0,0 0 0,0 0 0,0 0 0,1 0 0,-2 0 0,17 0 0,-12 0 0,11 0 0,-14 0 0,-1 0 0,-1 0 0,-4 4 0,-2 1 0,-8 0 0,-4 4 0,-4-7 0,-1 3 0,0-5 0,1 0 0,4 0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95"/>
    </inkml:context>
    <inkml:brush xml:id="br0">
      <inkml:brushProperty name="width" value="0.05" units="cm"/>
      <inkml:brushProperty name="height" value="0.05" units="cm"/>
      <inkml:brushProperty name="color" value="#E71224"/>
    </inkml:brush>
  </inkml:definitions>
  <inkml:trace contextRef="#ctx0" brushRef="#br0">87 0 24575,'10'23'0,"-9"-10"0,9 6 0,-8-10 0,-1-2 0,5 3 0,-2-4 0,-2 2 0,5-2 0,-4-1 0,1 2 0,2-3 0,-6 2 0,6-6 0,-5 6 0,4-3 0,-2 2 0,0 0 0,2-4 0,-4 5 0,6-6 0,-4 6 0,3-2 0,2 7 0,-1-3 0,2 5 0,-2-1 0,-3-5 0,3 6 0,-7-6 0,6-1 0,-4 1 0,1-1 0,-3-1 0,0 0 0,0-1 0,0 3 0,0-2 0,0 1 0,0 12 0,0-2 0,0 17 0,0-12 0,0 14 0,0-16 0,0 9 0,0-15 0,0-2 0,0-3 0,0-2 0,0 1 0,0-1 0,0 7 0,0 0 0,0 13 0,0-5 0,5 13 0,-3-5 0,2-2 0,-4-1 0,0-13 0,0 6 0,0-11 0,0 3 0,0-5 0,0 1 0,0-1 0,0 0 0,0 6 0,0 2 0,0 4 0,0 9 0,0-7 0,0 7 0,0-8 0,0-6 0,-3 3 0,2-7 0,-7 3 0,8-6 0,-6-1 0,4 0 0,-5-5 0,4 6 0,-4-3 0,4 4 0,-3-1 0,-1 3 0,1-6 0,1 6 0,-2-9 0,1 4 0,0-2 0,-3 2 0,4 2 0,-2-3 0,2 3 0,-3-1 0,2 1 0,-1-3 0,4 4 0,-3-7 0,1 6 0,-1-3 0,0 1 0,0-1 0,3 0 0,-3-3 0,3 3 0,-4-3 0,4 3 0,-3-3 0,2 4 0,0 0 0,-2-4 0,2 6 0,-2-6 0,0 4 0,0-4 0,1 0 0,-1 0 0,1 0 0,2 0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79"/>
    </inkml:context>
    <inkml:brush xml:id="br0">
      <inkml:brushProperty name="width" value="0.05" units="cm"/>
      <inkml:brushProperty name="height" value="0.05" units="cm"/>
    </inkml:brush>
  </inkml:definitions>
  <inkml:trace contextRef="#ctx0" brushRef="#br0">342 28 24575,'23'0'0,"-7"0"0,16 0 0,-7 0 0,13 0 0,-12 0 0,1 0 0,-15 0 0,-5 4 0,-1 2 0,-6 6 0,0 1 0,0 4 0,0-3 0,0 3 0,0-5 0,-15 2 0,10-1 0,-15 1 0,13-1 0,-5 0 0,5-1 0,-4-1 0,5 0 0,-5 1 0,1-3 0,-1 2 0,1-1 0,1 0 0,-1-5 0,-1-2 0,1-3 0,-3 0 0,2 0 0,-1 0 0,0 0 0,-1 0 0,1 0 0,0 0 0,0 0 0,-1-3 0,2 1 0,5-7 0,1 1 0,5-3 0,0 0 0,0 0 0,0 0 0,15-3 0,3 7 0,7-5 0,6 10 0,-7-4 0,0 1 0,-2 4 0,-10-5 0,0 1 0,0 4 0,1-4 0,-1 5 0,1 0 0,-2 0 0,1 0 0,0 0 0,1 0 0,-7 2 0,-2 6 0,-4 11 0,-5-4 0,-3 7 0,-5 1 0,5-9 0,-5 7 0,5-8 0,-3-1 0,0-1 0,-1-5 0,1 4 0,1-4 0,-1 1 0,1-3 0,-2-4 0,2 0 0,-1 0 0,-1 0 0,0 0 0,0 0 0,1 0 0,-1 0 0,1 0 0,0 0 0,0 0 0,1 0 0,5 4 0,0 2 0,5 1 0,0 4 0,5-2 0,1-3 0,3 2 0,3-7 0,-1 10 0,-1-10 0,2 4 0,-3-5 0,3 0 0,-2 0 0,2 0 0,-2 0 0,-4 5 0,3-3 0,-4 3 0,3-5 0,5 0 0,-5 0 0,5 0 0,-5 0 0,2-5 0,-1 1 0,-3-8 0,2 8 0,-5-9 0,7 13 0,-9-12 0,10 6 0,-10-7 0,12 1 0,-13 0 0,11 6 0,-9-5 0,3 3 0,-1-4 0,-3 1 0,3 0 0,-4-2 0,6 1 0,-5 1 0,5 1 0,-6-3 0,0 3 0,0-1 0,0 1 0,0-1 0,0 0 0,0-2 0,0 2 0,5 0 0,-4-1 0,5-2 0,-6 2 0,0 0 0,0-1 0,0 1 0,0 1 0,0-1 0,0 2 0,4 4 0,1-3 0,5 8 0,0-4 0,1 5 0,-1 0 0,2 0 0,-2 0 0,2 0 0,-2 4 0,1 2 0,-6 4 0,0 0 0,-5 1 0,0 1 0,0-1 0,0 1 0,0 9 0,0-6 0,-6 7 0,-2-10 0,-5 11 0,-1-9 0,7 7 0,-5-8 0,5-1 0,0 0 0,2 1 0,-1-2 0,5 1 0,-9-6 0,5 2 0,-5-7 0,5 9 0,-6-9 0,5 9 0,-5-9 0,0 3 0,-1-4 0,-2 6 0,3-5 0,0 4 0,0-5 0,-2 0 0,2 0 0,10 0 0,9 0 0,3 0 0,6 0 0,-7 0 0,2-5 0,-6-2 0,4-1 0,-9-2 0,10 9 0,-9-10 0,9 10 0,-10-10 0,4 6 0,-5-9 0,0 3 0,0 0 0,0 0 0,0-1 0,0-1 0,0 1 0,0 1 0,0-1 0,0 1 0,-4 1 0,-12 4 0,3-4 0,-19 7 0,17-7 0,-6 9 0,9-10 0,-2 10 0,3-10 0,0 10 0,0-4 0,5 7 0,2 4 0,4 5 0,-5 2 0,4-1 0,-5 10 0,1-8 0,3 8 0,-9-11 0,4 2 0,-5 0 0,-1-1 0,6-1 0,-3 2 0,3-6 0,-4-2 0,-2-5 0,1 0 0,0 0 0,2 0 0,-2 0 0,2 0 0,-3 0 0,2 0 0,-1 0 0,2 0 0,-2 0 0,2-4 0,-2-3 0,7-4 0,-8-2 0,13 1 0,-7 0 0,7-1 0,0 2 0,0-11 0,0 9 0,0-10 0,0 3 0,0 4 0,0-7 0,7 11 0,0 1 0,14 4 0,-7 2 0,17 5 0,-5 0 0,7 0 0,2 0 0,-2 0 0,-8 5 0,-2 11 0,-6 22 0,-1-1 0,4 9 0,0 3 0,-4-13 0,-5 3 0,-3-7 0,-8-18 0,0 7 0,0-8 0,0-1 0,0 0 0,0-1 0,-5-3 0,-1-2 0,-5-6 0,-11 0 0,7 0 0,-7 0 0,10 0 0,-1 0 0,2 0 0,-11 0 0,7 0 0,-7 0 0,10 0 0,0 0 0,-1 0 0,1 0 0,1 0 0,-1-5 0,-1-2 0,2-5 0,4 1 0,-3-1 0,9-1 0,-12 6 0,13-4 0,-6 4 0,0-5 0,5 1 0,-4-1 0,5 3 0,0-2 0,0 2 0,0-1 0,0 1 0,0 0 0,0-1 0,15-4 0,-4-7 0,22 3 0,6-9 0,-2 8 0,10 8 0,-22-1 0,7 9 0,-9-2 0,2 5 0,-3 0 0,0 0 0,-7 0 0,6 0 0,-9 0 0,0 0 0,1 0 0,-1 5 0,-1 3 0,1-2 0,-4 5 0,-2-5 0,-6 8 0,0-3 0,0 0 0,0 0 0,0 2 0,0 8 0,0-6 0,0 7 0,-7-11 0,-8 4 0,-1-2 0,-6 1 0,1 1 0,1-3 0,-13-3 0,13-3 0,-12-6 0,17 0 0,-7 0 0,0 0 0,7 0 0,-6 0 0,-1 0 0,7 0 0,-7 0 0,10 0 0,0 0 0,-1 0 0,1 0 0,0 0 0,-1 0 0,2 0 0,0 0 0,-1 0 0,-2-6 0,3 0 0,0-5 0,6 1 0,0 0 0,5 0 0,0-11 0,0 7 0,0-18 0,15 7 0,4-2 0,15 3 0,-1 7 0,-8 7 0,7 3 0,-17 7 0,6 0 0,1 0 0,-7 0 0,15 0 0,-15 0 0,17 0 0,-7 0 0,-2 0 0,-1 0 0,-9 0 0,-1 0 0,-1 5 0,1 2 0,2-1 0,-8 7 0,0-7 0,-6 6 0,0 0 0,0 1 0,0-2 0,0 1 0,-16 3 0,-2 0 0,-7 0 0,-21 3 0,29-4 0,-28-3 0,20-6 0,-8-5 0,8 0 0,-6 0 0,15 0 0,-14 0 0,15 0 0,-7 0 0,1 0 0,6 0 0,-6 0 0,10 0 0,-3 0 0,2 0 0,0 0 0,0 0 0,0 0 0,0 0 0,1-5 0,-1-3 0,4-4 0,-1 5 0,7-5 0,-9 11 0,10-9 0,-10 4 0,10-6 0,-3 2 0,4 0 0,0-1 0,0-1 0,0 2 0,4 4 0,2 0 0,5 6 0,1 0 0,1 0 0,-2 0 0,2 0 0,-1 0 0,0 0 0,0 0 0,0 0 0,-6 6 0,0 0 0,-6 5 0,0 0 0,0 1 0,0 1 0,0 0 0,0-3 0,0 1 0,0-1 0,0-1 0,0 1 0,0-1 0,0 0 0,0 1 0,0 0 0,5 0 0,-3 1 0,6 0 0,0-4 0,4 3 0,-6-3 0,6 6 0,-7-4 0,8-1 0,-4-3 0,4-5 0,-1 0 0,-2 0 0,2 0 0,2 0 0,-2 0 0,-1 0 0,0 0 0,2 0 0,-4 0 0,3 0 0,-1 0 0,-2 0 0,3-5 0,-1 5 0,-2-10 0,4 9 0,-1-9 0,-2 9 0,2-10 0,-1 4 0,-1-4 0,1 0 0,-3-1 0,1 6 0,-7-5 0,9 5 0,-5-2 0,1-2 0,4 8 0,-11-8 0,13 3 0,-12-6 0,4 0 0,1 2 0,-5-2 0,9 1 0,-7 0 0,6-1 0,-7 0 0,4 1 0,-6 2 0,0-3 0,0 1 0,0 1 0,0-1 0,0 2 0,0-2 0,0 1 0,0-1 0,0 0 0,-14 7 0,12 0 0,-12 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80"/>
    </inkml:context>
    <inkml:brush xml:id="br0">
      <inkml:brushProperty name="width" value="0.05" units="cm"/>
      <inkml:brushProperty name="height" value="0.05" units="cm"/>
    </inkml:brush>
  </inkml:definitions>
  <inkml:trace contextRef="#ctx0" brushRef="#br0">320 308 24575,'-10'0'0,"-1"0"0,-6 0 0,3 0 0,-5-16 0,6 13 0,-13-13 0,13 11 0,-9 4 0,9-10 0,1 5 0,0-1 0,0-6 0,-1 13 0,1-11 0,1 5 0,-3 0 0,9-4 0,-6 10 0,6-10 0,-2 5 0,-2 0 0,8-6 0,-9 10 0,9-10 0,-10 10 0,5-6 0,0 5 0,2 4 0,4 0 0,0 6 0,0 3 0,0-1 0,0 3 0,0-5 0,0 4 0,0-2 0,0-6 0,0-11 0,0-4 0,0-5 0,0 4 0,0 1 0,5 5 0,-3-5 0,8 10 0,-9-10 0,11 10 0,-12-10 0,4 4 0,3 1 0,-6-4 0,7 10 0,-1-5 0,2 5 0,-4-6 0,4 5 0,-8-9 0,9 9 0,-4-8 0,0 4 0,3 1 0,-8-6 0,9 8 0,-10-6 0,9 3 0,-8-4 0,3-1 0,-4 2 0,-4 2 0,-1 2 0,-5 4 0,0 0 0,0 0 0,6 4 0,-6 2 0,6 2 0,-2 2 0,-3-1 0,8 1 0,-8-4 0,8 3 0,-7-8 0,6 6 0,-3-1 0,5 4 0,0 1 0,0-2 0,0 1 0,0 0 0,0-1 0,0 1 0,0 1 0,0-1 0,0 1 0,0-2 0,0 1 0,0-2 0,0 2 0,7-5 0,-6 5 0,9-9 0,-9 10 0,5-5 0,-6 6 0,0-1 0,0-5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81"/>
    </inkml:context>
    <inkml:brush xml:id="br0">
      <inkml:brushProperty name="width" value="0.05" units="cm"/>
      <inkml:brushProperty name="height" value="0.05" units="cm"/>
    </inkml:brush>
  </inkml:definitions>
  <inkml:trace contextRef="#ctx0" brushRef="#br0">0 720 24575,'0'-9'0,"0"-8"0,0 4 0,0-5 0,0 6 0,0-7 0,0 6 0,0-4 0,0 6 0,0-2 0,0 3 0,0-2 0,0 1 0,0 0 0,0 2 0,0-2 0,0 3 0,0-2 0,0 1 0,0 1 0,0-2 0,6 5 0,-5-4 0,9 8 0,-7-8 0,2 4 0,-5-4 0,5 2 0,-4-2 0,5 4 0,-6-6 0,0 2 0,0-1 0,0 2 0,0-2 0,0 0 0,0 1 0,0-2 0,0 1 0,0-1 0,0 0 0,0 3 0,0-2 0,0 0 0,0 1 0,0-2 0,0 3 0,0-4 0,0 3 0,0-1 0,0 0 0,0 0 0,0 0 0,0 0 0,0 2 0,0-3 0,0 2 0,0-3 0,0 1 0,0 0 0,0-2 0,0 3 0,0-1 0,0-1 0,0 2 0,0-1 0,0 0 0,0 0 0,0 1 0,0 0 0,0 9 0,0 12 0,0 17 0,0 8 0,0 3 0,0-5 0,0 5 0,0-3 0,0 2 0,0-4 0,0-10 0,0 8 0,0-19 0,0 19 0,0-17 0,0 6 0,0 1 0,0-7 0,0 16 0,0-16 0,0 7 0,0-1 0,0-7 0,0 9 0,0-11 0,0 0 0,0 10 0,0-7 0,0 7 0,0-11 0,0 2 0,0-1 0,0 0 0,0-1 0,0 3 0,0-3 0,0 0 0,0 0 0,0 1 0,0-14 0,0 0 0,0-13 0,0 2 0,0-9 0,0-8 0,0 5 0,0-3 0,0 7 0,0 6 0,0-17 0,0 18 0,0-9 0,0 1 0,0 7 0,0-16 0,0 16 0,0-5 0,0-4 0,0 9 0,0-7 0,0 10 0,0 0 0,0 1 0,0-1 0,0 0 0,0 1 0,0-1 0,0 1 0,0 0 0,0 0 0,0-1 0,0 1 0,0 2 0,0-1 0,0 0 0,0 0 0,0 0 0,0 0 0,0 0 0,0 1 0,0-3 0,0 1 0,0 2 0,0-3 0,0 1 0,0 0 0,0 1 0,0 2 0,0-2 0,0 0 0,0 2 0,0-2 0,0 1 0,0-1 0,0 2 0,0-1 0,0 0 0,0 7 0,0 14 0,0-4 0,0 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82"/>
    </inkml:context>
    <inkml:brush xml:id="br0">
      <inkml:brushProperty name="width" value="0.05" units="cm"/>
      <inkml:brushProperty name="height" value="0.05" units="cm"/>
    </inkml:brush>
  </inkml:definitions>
  <inkml:trace contextRef="#ctx0" brushRef="#br0">90 453 9768,'0'-9'0,"0"-2"5106,0 2-5106,0-3 2571,0 0-2571,0 0 1508,-6-1-1508,6 1 5622,-6-10-5622,6 8 0,0-8 0,-5 16 0,2-4 0,-2 3 0,5-6 0,-5 7 0,3-6 0,-3 7 0,1-5 0,3 2 0,-4 5 0,15 4 0,-8 10 0,13 0 0,-14-1 0,4 1 0,-5-2 0,0 3 0,0-1 0,0 0 0,0 2 0,0 0 0,0 0 0,0-2 0,0 11 0,0-7 0,0 6 0,0-9 0,0 1 0,0-2 0,0-8 0,0-10 0,0-14 0,0-15 0,0 0 0,0 7 0,0 7 0,0-1 0,0 10 0,0-9 0,0 11 0,0 0 0,0 8 0,8 8 0,-3 11 0,7 1 0,-2-2 0,1-8 0,0-2 0,0 0 0,0-4 0,1 6 0,-1-7 0,1 0 0,0 0 0,-1 0 0,0 0 0,1 0 0,-2 0 0,1 0 0,0 0 0,2 0 0,-2 0 0,1 0 0,-1 0 0,-12 0 0,-3 0 0,-18 0 0,-17 0 0,0 0 0,-10 0 0,25 0 0,-8 0 0,17 0 0,-6 0 0,9 0 0,-2 0 0,3 0 0,0 0 0,0 0 0,5-5 0,2 0 0,4-5 0,0-1 0,6-8 0,0 11 0,7-8 0,-1 8 0,0-3 0,1 4 0,-1 2 0,-1 5 0,1 0 0,-1 0 0,2 0 0,-2 0 0,1 0 0,0 0 0,2 0 0,-3 0 0,1 0 0,1 0 0,-1 0 0,0 0 0,1 0 0,-1 0 0,-1 0 0,-5 5 0,4-4 0,-3 10 0,4-10 0,-4 9 0,4-7 0,-6 2 0,6-5 0,-2 0 0,4 0 0,-1 0 0,-1 0 0,0 0 0,2 0 0,-2 0 0,0 0 0,1 0 0,0 0 0,1 0 0,-2 0 0,0 0 0,2 0 0,-3 0 0,-7 0 0,-21 0 0,-5 0 0,-8 0 0,0 0 0,8 7 0,-3-4 0,5 9 0,8-10 0,-8 3 0,6-5 0,-7 0 0,0 8 0,7-7 0,-7 6 0,11-7 0,-2 0 0,1 0 0,0 0 0,1 0 0,0 0 0,-2 0 0,1 0 0,1 0 0,0 0 0,0 0 0,2 0 0,-1 0 0,8-2 0,4-6 0,8 3 0,4-6 0,-2 10 0,-1-10 0,11 10 0,-1-4 0,1 5 0,-3-6 0,-7 5 0,-1-4 0,2 5 0,-1 0 0,-1 0 0,2 0 0,0 0 0,-1 0 0,-1 0 0,0 0 0,2 0 0,-4 0 0,1 0 0,1 0 0,-1 0 0,1 0 0,-1 0 0,0 0 0,0-5 0,2 2 0,0-2 0,-1 5 0,1 0 0,0-6 0,0 5 0,-1-4 0,2 5 0,-1 0 0,1-6 0,-2 6 0,2-8 0,-1 8 0,0 0 0,1 0 0,-1 0 0,0 0 0,-1 0 0,0 0 0,2 0 0,-3 0 0,1 0 0,2 0 0,0 0 0,-2 0 0,1 0 0,0 0 0,1 0 0,-1 0 0,0 0 0,-1 0 0,0 0 0,2 0 0,-1 0 0,0 0 0,-2 0 0,2 0 0,1 0 0,-2 0 0,1 0 0,0 0 0,1 0 0,-1 0 0,0 0 0,-1-3 0,1 1 0,0-2 0,0 4 0,0 0 0,0 0 0,0 0 0,1 0 0,0 0 0,-2 0 0,1 0 0,0 0 0,-1 0 0,2 0 0,-2-5 0,1 3 0,-1-3 0,2 5 0,-2 0 0,0 0 0,1 0 0,-1 0 0,0 0 0,0 0 0,-3-6 0,2 5 0,-4-4 0,5 5 0,0 0 0,1 0 0,-2 0 0,2 0 0,1 0 0,-2 0 0,0 0 0,1 0 0,-1 0 0,-1 0 0,2 0 0,-2 0 0,1 0 0,2 0 0,-9-6 0,8 5 0,-6-5 0,6 6 0,0 0 0,-2-4 0,1 3 0,0-4 0,-1 5 0,2 0 0,0 0 0,-1 0 0,-5-5 0,4 4 0,-3-6 0,4 7 0,-1 0 0,2-4 0,-2 2 0,1-4 0,0 1 0,0 5 0,-6-10 0,0 5 0,-5-4 0,0 0 0,0-1 0,0 0 0,0 2 0,-5 2 0,-1 1 0,-1 0 0,-3 2 0,4-2 0,-7 5 0,2 0 0,-2 0 0,3 0 0,0 0 0,4 5 0,2 0 0,4 4 0,0 3 0,0-1 0,5 1 0,-4-2 0,11 9 0,-6-6 0,6 3 0,-1-3 0,0 4 0,1-9 0,1 7 0,-1-14 0,-5 12 0,-2-7 0,-5 5 0,5 1 0,-2-2 0,2 3 0,-2-7 0,4-1 0,1-5 0,2 0 0,-5-5 0,5-3 0,-9-3 0,5-2 0,-6 3 0,0-3 0,0 1 0,0 0 0,0-10 0,0 7 0,0-7 0,0 9 0,0 1 0,0 0 0,0 1 0,-5 0 0,0 1 0,-1-2 0,-2 2 0,3 0 0,-6 4 0,1 2 0,-1 4 0,-7 0 0,5 0 0,-4 0 0,-1 0 0,5 0 0,-6 0 0,7 0 0,0 0 0,1 0 0,-2 0 0,1 0 0,2 0 0,-2 0 0,2 0 0,-1 0 0,1 0 0,0 0 0,0 0 0,1 0 0,-1 0 0,-1 0 0,0 0 0,-1 4 0,1-3 0,2 4 0,-3-5 0,1 0 0,0 0 0,1 0 0,-1 0 0,2 0 0,-3 0 0,3 0 0,-1 4 0,-3-3 0,5 2 0,-3-3 0,1 0 0,-2 0 0,2 0 0,0 0 0,-1 0 0,2 0 0,-1 0 0,-1 0 0,3 0 0,-2 0 0,0 0 0,-1 0 0,2 0 0,-2 0 0,0 0 0,-1 0 0,1 0 0,-2 0 0,1 0 0,1 0 0,-6 0 0,-7 0 0,5 0 0,-3 0 0,9 0 0,-9 0 0,9 0 0,-10 0 0,11 0 0,0 0 0,-1 0 0,2 0 0,0 0 0,-1 0 0,0 0 0,2 0 0,-1 0 0,0 0 0,1 0 0,-2 0 0,-1 0 0,2 0 0,0 0 0,-1 0 0,-1 0 0,2 0 0,-1 0 0,1 0 0,0 0 0,-1 0 0,0 0 0,0 0 0,-1 0 0,2 0 0,-2 0 0,1 0 0,0 0 0,-1 0 0,0 0 0,0 0 0,2 0 0,-1 0 0,0 0 0,-1 0 0,1 0 0,1 0 0,1 0 0,0 0 0,-1 0 0,0 0 0,0 0 0,0 0 0,-1 0 0,-1 0 0,4 0 0,-2 0 0,-2 0 0,2 0 0,0 0 0,-1 0 0,6 5 0,-7-2 0,7 2 0,-6-5 0,1 0 0,-2 0 0,5 5 0,-3-4 0,6 8 0,-4-8 0,9 9 0,-10-10 0,4 5 0,1-1 0,-5-2 0,4 4 0,-4-6 0,-1 0 0,0 5 0,0-4 0,0 4 0,2-5 0,0 0 0,4 5 0,0 0 0,5 3 0,0 2 0,0 1 0,0 0 0,0 0 0,0-1 0,0 3 0,0-2 0,0 1 0,0-1 0,0 0 0,0-1 0,0 1 0,6-6 0,-6 5 0,6-5 0,-2 2 0,-3-9 0,8-6-6784,-2-9 6784,5 4 0,-6-6 0,6 7 0,-6 6 0,6-5 0,-1 9 0,1-4 6784,-5 1-6784,2 4 0,-1-4 0,4-1 0,-1 1 0,1-2 0,0-3 0,-1 7 0,1-2 0,0 5 0,-2 0 0,2 0 0,2 0 0,-2 0 0,-1 0 0,2 0 0,4 0 0,-4 0 0,5 0 0,-12 4 0,-6-3 0,-16 4 0,-6-5 0,-12 0 0,0 0 0,9 0 0,-7 0 0,9 0 0,-12 0 0,12 0 0,1 0 0,10 0 0,-1 0 0,1 0 0,2 0 0,0 0 0,4-5 0,9-1 0,9-4 0,1 3 0,5 2 0,-1 5 0,-2 0 0,1 0 0,-4 0 0,10 0 0,-7 0 0,7 0 0,-10 0 0,1 0 0,-2 0 0,1 0 0,0 0 0,2 0 0,-3 0 0,1 0 0,1 0 0,-1 0 0,0 0 0,1 0 0,-1 0 0,0 0 0,-1 0 0,2 0 0,-6 4 0,-1 2 0,-6 4 0,-6-4 0,-10 5 0,1-4 0,-17 3 0,8 2 0,-1-4 0,-6 0 0,16 4 0,-17-4 0,18 0 0,-9 4 0,11-10 0,1 3 0,0-5 0,1 0 0,5-3 0,-1-4 0,6-4 0,0-10 0,6 7 0,10-11 0,-1 11 0,7 7 0,-1-6 0,-6 10 0,7-4 0,-10 7 0,11 0 0,-9 0 0,7 0 0,-7 0 0,-3 0 0,1 0 0,0 5 0,1 2 0,-1 5 0,0-6 0,1 6 0,-1-10 0,-2 3 0,3-5 0,-3 0 0,-4 4 0,-2-1 0,-9 3 0,-2-2 0,-14-4 0,6 0 0,-7 0 0,0 0 0,7 0 0,-6 0 0,9 0 0,4-4 0,2-3 0,6-4 0,0 0 0,0-1 0,0 1 0,6 4 0,2 4 0,3 3 0,1 0 0,0 0 0,1 0 0,-1 0 0,0 0 0,1 0 0,-1 0 0,10 0 0,-7 0 0,6 0 0,-9 0 0,0 0 0,1 0 0,-1 0 0,-1 0 0,1 0 0,-8 0 0,-15 0 0,-10 0 0,-13 0 0,-13 0 0,9 0 0,-9 0 0,13 0 0,0-9 0,8 8 0,6-7 0,7 8 0,1 0 0,9 0 0,32 0 0,-2 0 0,39 0-6784,-14 0 6784,-2 0 0,27 0 0,-22 0 0,10 0 0,-3 0 0,-26 0 0,12 0 0,-14 0 0,13 0 0,3 9 6784,2-5-6784,8 4 0,-8-8 0,12 0 0,0 0 0,-13 0 0,-5 0 0,-11 8 0,-12-6 0,-1 6 0,-9-8 0,-2 0 0,2 0 0,-10 0 0,-13 0 0,-13 0 0,-25 0 0,12 0 0,-26 9 0,9-6 0,-12 7 0,12-10 0,6 0 0,13 0 0,11 0 0,-9 0 0,17 0 0,-7 0 0,9 0 0,1 0 0,1 0 0,-12 0 0,8 0 0,-6 0 0,9 0 0,-1 0 0,2 0 0,0 0 0,-1 0 0,-2 0 0,12 0 0,10 0 0,15 0 0,10 0 0,15 0 0,-11 0 0,23 0 0,-22 0 0,10 0 0,-24 0 0,-2 0 0,-10 0 0,-1 0 0,1 0 0,2 0 0,-2 0 0,-2 0 0,2 0 0,0 0 0,0 0 0,0 0 0,0 0 0,11-8 0,-9 6 0,6-12 0,-6 13 0,-2-4 0,0 0 0,-1 3 0,0-3 0,0 5 0,-1 0 0,0-4 0,0-3 0,0 2 0,-5-4 0,6 9 0,-11-8 0,6 2 0,-1 1 0,-3-5 0,8 7 0,-4-5 0,5 6 0,-9-2 0,-13 4 0,-13 0 0,-9 0 0,-30 0 0,23 0 0,-13 0 0,22 0 0,5 0 0,3 0 0,1 0 0,10 0 0,1 0 0,5 4 0,-1-1 0,1 6 0,-4-8 0,-1 2 0,-2-3 0,0 0 0,1 7 0,-1-6 0,-9 5 0,9-6 0,-19 0 0,17 0 0,-6 0 0,9 0 0,-2 0 0,2 0 0,-1 0 0,1 0 0,0 0 0,1 0 0,-3 0 0,2 0 0,0 0 0,0 0 0,1 0 0,-1 0 0,0 0 0,1 0 0,-2 0 0,2 0 0,1 0 0,-1 0 0,11 0 0,8 0 0,4 0 0,10 5 0,-8-4 0,4 10 0,-7-3 0,2-2 0,-1 5 0,10-3 0,1 0 0,11 7 0,0-6 0,-1 9 0,2-10 0,-1 0 0,0-8 0,0 0 0,-1 0 0,2 0 0,-2 0 0,-8 0 0,-3 0 0,-11 0 0,1 0 0,10 0 0,-7 0 0,6 0 0,-7 0 0,-3 0 0,1 0 0,0 0 0,1 0 0,-2 0 0,2 0 0,8 0 0,4 0 0,-1 0 0,-2 0 0,-1 0 0,-6 0 0,7 0 0,-11 0 0,2 0 0,0 0 0,-7-5 0,-1-1 0,-5-5 0,0 2 0,0-2 0,-11 5 0,-6-8 0,-13 13 0,-4-14 0,1 13 0,-2-6 0,2 8 0,8-5 0,-7 3 0,18-3 0,-7 5 0,8 0 0,0 0 0,1 0 0,5-4 0,1-1 0,6-3 0,6 2 0,1-2 0,5 6 0,1-8 0,-1 7 0,0-1 0,10-4 0,-7 6 0,16-6 0,-7 8 0,1 0 0,-4 0 0,-9 0 0,0 0 0,1 0 0,-1 0 0,-2 0 0,2 0 0,-5 0 0,1-6 0,-8 5 0,-11-4 0,-10 5 0,-7 0 0,-7 7 0,2 3 0,-15 9 0,10-9 0,-9 7 0,14-9 0,-2 10 0,9-4 0,5 0 0,9-1 0,0-6 0,1-1 0,1-6 0,0 0 0,0 0 0,-1 0 0,-1 0 0,1 0 0,-11 0 0,7 0 0,-16 0 0,-8 0 0,0 0 0,-9 0 0,14 0 0,9 0 0,-7 0 0,18 0 0,-17 0 0,15 0 0,-5 0 0,9-6 0,-11 4 0,9-3 0,-9-1 0,11 5 0,1-5 0,9 6 0,2 0 0,9 0 0,0 0 0,-4 4-1696,0 66 0,-5-51 0,0 50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96"/>
    </inkml:context>
    <inkml:brush xml:id="br0">
      <inkml:brushProperty name="width" value="0.05" units="cm"/>
      <inkml:brushProperty name="height" value="0.05" units="cm"/>
      <inkml:brushProperty name="color" value="#E71224"/>
    </inkml:brush>
  </inkml:definitions>
  <inkml:trace contextRef="#ctx0" brushRef="#br0">165 1 24575,'-5'7'0,"1"0"0,-1 0 0,2-1 0,-5-2 0,5 2 0,-4-2 0,4 3 0,-1-1 0,2 2 0,-2-2 0,4 1 0,-7-4 0,7 3 0,-7-1 0,7 1 0,-6 0 0,6 1 0,-6-1 0,2 1 0,1 0 0,-3-1 0,4 0 0,1-1 0,-3 0 0,3 0 0,-1-2 0,-2 3 0,4 0 0,-6 1 0,5-1 0,-2 2 0,-1-2 0,4 1 0,-2 6 0,-2-6 0,3 12 0,-5-6 0,5 1 0,-8 2 0,8-3 0,-3 13 0,4-5 0,-5 13 0,4-13 0,-5 13 0,6-14 0,0 1 0,-4-3 0,3-11 0,-4 5 0,5 1 0,0-6 0,0 5 0,0 1 0,0 0 0,0 7 0,0-2 0,0-5 0,0 4 0,0-9 0,0 5 0,0-7 0,0 1 0,0 0 0,0 0 0,0-1 0,0 1 0,0 0 0,0 0 0,0 4 0,0 3 0,0 5 0,4 0 0,2-1 0,-1-4 0,3 3 0,-8-10 0,5 6 0,-2-6 0,-2 4 0,3-2 0,-2 3 0,-2 0 0,8 2 0,-7 4 0,7 1 0,-6-6 0,5 5 0,-6-11 0,7 5 0,-7-4 0,1-2 0,1 0 0,0-2 0,2 1 0,0-2 0,1 3 0,-2 1 0,2-1 0,-3-3 0,2 4 0,1-7 0,-6 6 0,6-5 0,-5 5 0,5-6 0,-3 6 0,4-1 0,-3 1 0,2 2 0,-2-2 0,2 0 0,-2 0 0,1-2 0,-4 2 0,2-6 0,1 4 0,-3-2 0,6-2 0,-5 3 0,2-1 0,1-1 0,-4 3 0,5-3 0,-5 3 0,4-3 0,-5 4 0,3-1 0,-3 2 0,3-3 0,-3 3 0,7-3 0,-6 4 0,5 0 0,-2-1 0,2 0 0,-4 0 0,2-1 0,-3-3 0,2-4 0,-3 0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97"/>
    </inkml:context>
    <inkml:brush xml:id="br0">
      <inkml:brushProperty name="width" value="0.05" units="cm"/>
      <inkml:brushProperty name="height" value="0.05" units="cm"/>
      <inkml:brushProperty name="color" value="#E71224"/>
    </inkml:brush>
  </inkml:definitions>
  <inkml:trace contextRef="#ctx0" brushRef="#br0">205 42 23198,'-1'0'0,"0"0"676,-13 0-676,3 0 231,-7 0-231,-7 0 117,9-4-117,-10 3 353,18-2-353,-5 0 0,7 2 0,-1-1 0,1 2 0,0 0 0,-1 0 0,2 0 0,1 0 0,-3 0 0,1 0 0,1 0 0,3-3 0,-4 3 0,6-7 0,-4 5 0,4-4 0,0 1 0,0 2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98"/>
    </inkml:context>
    <inkml:brush xml:id="br0">
      <inkml:brushProperty name="width" value="0.05" units="cm"/>
      <inkml:brushProperty name="height" value="0.05" units="cm"/>
      <inkml:brushProperty name="color" value="#E71224"/>
    </inkml:brush>
  </inkml:definitions>
  <inkml:trace contextRef="#ctx0" brushRef="#br0">315 8 24575,'-16'0'0,"-20"0"0,24 0 0,-29 0 0,19 0 0,-6 0 0,-6 0 0,19 0 0,-11 0 0,19 0 0,-6 0 0,6 0 0,1 0 0,-2 0 0,2 0 0,-1 0 0,1-3 0,-2 3 0,2-4 0,1 4 0,1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299"/>
    </inkml:context>
    <inkml:brush xml:id="br0">
      <inkml:brushProperty name="width" value="0.05" units="cm"/>
      <inkml:brushProperty name="height" value="0.05" units="cm"/>
      <inkml:brushProperty name="color" value="#E71224"/>
    </inkml:brush>
  </inkml:definitions>
  <inkml:trace contextRef="#ctx0" brushRef="#br0">231 1 24575,'-13'0'0,"-8"0"0,-17 0 0,-1 0 0,2 0 0,12 4 0,5-3 0,6 6 0,2-5 0,6 1 0,3-2 0,1 1 0,2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300"/>
    </inkml:context>
    <inkml:brush xml:id="br0">
      <inkml:brushProperty name="width" value="0.05" units="cm"/>
      <inkml:brushProperty name="height" value="0.05" units="cm"/>
      <inkml:brushProperty name="color" value="#E71224"/>
    </inkml:brush>
  </inkml:definitions>
  <inkml:trace contextRef="#ctx0" brushRef="#br0">253 24 24575,'-13'0'0,"-3"0"0,7 0 0,-3-1 0,6 0 0,-2-3 0,2 4 0,0 0 0,0 0 0,0 0 0,-2 0 0,2 0 0,0 0 0,0 0 0,0 0 0,-2 0 0,2 0 0,0 0 0,-5 0 0,4 0 0,-11 0 0,5 0 0,-1 0 0,2 0 0,5 0 0,0-2 0,1 1 0,-1-4 0,6 1 0,-4 3 0,3-3 0,0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01:48:49.301"/>
    </inkml:context>
    <inkml:brush xml:id="br0">
      <inkml:brushProperty name="width" value="0.05" units="cm"/>
      <inkml:brushProperty name="height" value="0.05" units="cm"/>
      <inkml:brushProperty name="color" value="#E71224"/>
    </inkml:brush>
  </inkml:definitions>
  <inkml:trace contextRef="#ctx0" brushRef="#br0">207 1 24575,'-13'0'0,"2"0"0,5 0 0,-1 0 0,1 2 0,2 2 0,-2 0 0,2 2 0,-2-4 0,-1 3 0,2-3 0,2 1 0,-3-1 0,2 0 0,-1-2 0,2 4 0,-3-4 0,3 2 0,-3-2 0,0 4 0,1-4 0,-1 2 0,1-2 0,1 4 0,-1-4 0,3 5 0,-4-4 0,-1 3 0,1-3 0,4 4 0,-4-4 0,1 3 0,1-2 0,-1-2 0,4 7 0,-5-6 0,2 2 0,0 0 0,1-3 0,1 6 0,0-5 0,2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398E0-AF7F-C941-88B0-72A9226F85CD}" type="datetimeFigureOut">
              <a:rPr lang="en-US" smtClean="0"/>
              <a:t>5/4/25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DE5AB9-664F-C84D-A262-A8FBD7267343}" type="slidenum">
              <a:rPr lang="en-US" smtClean="0"/>
              <a:t>‹#›</a:t>
            </a:fld>
            <a:endParaRPr lang="en-US"/>
          </a:p>
        </p:txBody>
      </p:sp>
    </p:spTree>
    <p:extLst>
      <p:ext uri="{BB962C8B-B14F-4D97-AF65-F5344CB8AC3E}">
        <p14:creationId xmlns:p14="http://schemas.microsoft.com/office/powerpoint/2010/main" val="2323699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1</a:t>
            </a:fld>
            <a:endParaRPr lang="en-US"/>
          </a:p>
        </p:txBody>
      </p:sp>
    </p:spTree>
    <p:extLst>
      <p:ext uri="{BB962C8B-B14F-4D97-AF65-F5344CB8AC3E}">
        <p14:creationId xmlns:p14="http://schemas.microsoft.com/office/powerpoint/2010/main" val="246010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DE5AB9-664F-C84D-A262-A8FBD7267343}" type="slidenum">
              <a:rPr lang="en-US" smtClean="0"/>
              <a:t>10</a:t>
            </a:fld>
            <a:endParaRPr lang="en-US"/>
          </a:p>
        </p:txBody>
      </p:sp>
    </p:spTree>
    <p:extLst>
      <p:ext uri="{BB962C8B-B14F-4D97-AF65-F5344CB8AC3E}">
        <p14:creationId xmlns:p14="http://schemas.microsoft.com/office/powerpoint/2010/main" val="1756405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no one asks questions, this is how I feel.  </a:t>
            </a:r>
          </a:p>
          <a:p>
            <a:endParaRPr lang="en-CA" dirty="0"/>
          </a:p>
          <a:p>
            <a:r>
              <a:rPr lang="en-CA" b="1" dirty="0"/>
              <a:t>We have lecture TAs and a second instructor walking around </a:t>
            </a:r>
            <a:r>
              <a:rPr lang="en-CA" dirty="0"/>
              <a:t>throughout class to help answer questions quietly, but you can also ask the front.  </a:t>
            </a:r>
          </a:p>
        </p:txBody>
      </p:sp>
      <p:sp>
        <p:nvSpPr>
          <p:cNvPr id="4" name="Slide Number Placeholder 3"/>
          <p:cNvSpPr>
            <a:spLocks noGrp="1"/>
          </p:cNvSpPr>
          <p:nvPr>
            <p:ph type="sldNum" sz="quarter" idx="5"/>
          </p:nvPr>
        </p:nvSpPr>
        <p:spPr/>
        <p:txBody>
          <a:bodyPr/>
          <a:lstStyle/>
          <a:p>
            <a:fld id="{60DE5AB9-664F-C84D-A262-A8FBD7267343}" type="slidenum">
              <a:rPr lang="en-US" smtClean="0"/>
              <a:t>12</a:t>
            </a:fld>
            <a:endParaRPr lang="en-US"/>
          </a:p>
        </p:txBody>
      </p:sp>
    </p:spTree>
    <p:extLst>
      <p:ext uri="{BB962C8B-B14F-4D97-AF65-F5344CB8AC3E}">
        <p14:creationId xmlns:p14="http://schemas.microsoft.com/office/powerpoint/2010/main" val="3879735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14</a:t>
            </a:fld>
            <a:endParaRPr lang="en-US"/>
          </a:p>
        </p:txBody>
      </p:sp>
    </p:spTree>
    <p:extLst>
      <p:ext uri="{BB962C8B-B14F-4D97-AF65-F5344CB8AC3E}">
        <p14:creationId xmlns:p14="http://schemas.microsoft.com/office/powerpoint/2010/main" val="4096565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15</a:t>
            </a:fld>
            <a:endParaRPr lang="en-US"/>
          </a:p>
        </p:txBody>
      </p:sp>
    </p:spTree>
    <p:extLst>
      <p:ext uri="{BB962C8B-B14F-4D97-AF65-F5344CB8AC3E}">
        <p14:creationId xmlns:p14="http://schemas.microsoft.com/office/powerpoint/2010/main" val="364376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Tutorials online, optional, but very helpful.  Programming is like a language.</a:t>
            </a:r>
          </a:p>
        </p:txBody>
      </p:sp>
      <p:sp>
        <p:nvSpPr>
          <p:cNvPr id="4" name="Slide Number Placeholder 3"/>
          <p:cNvSpPr>
            <a:spLocks noGrp="1"/>
          </p:cNvSpPr>
          <p:nvPr>
            <p:ph type="sldNum" sz="quarter" idx="5"/>
          </p:nvPr>
        </p:nvSpPr>
        <p:spPr/>
        <p:txBody>
          <a:bodyPr/>
          <a:lstStyle/>
          <a:p>
            <a:fld id="{60DE5AB9-664F-C84D-A262-A8FBD7267343}" type="slidenum">
              <a:rPr lang="en-US" smtClean="0"/>
              <a:t>16</a:t>
            </a:fld>
            <a:endParaRPr lang="en-US"/>
          </a:p>
        </p:txBody>
      </p:sp>
    </p:spTree>
    <p:extLst>
      <p:ext uri="{BB962C8B-B14F-4D97-AF65-F5344CB8AC3E}">
        <p14:creationId xmlns:p14="http://schemas.microsoft.com/office/powerpoint/2010/main" val="518056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17</a:t>
            </a:fld>
            <a:endParaRPr lang="en-US"/>
          </a:p>
        </p:txBody>
      </p:sp>
    </p:spTree>
    <p:extLst>
      <p:ext uri="{BB962C8B-B14F-4D97-AF65-F5344CB8AC3E}">
        <p14:creationId xmlns:p14="http://schemas.microsoft.com/office/powerpoint/2010/main" val="2416841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do we ask these questions?  So we can iterate!  So we can improve for YOU!</a:t>
            </a:r>
          </a:p>
          <a:p>
            <a:r>
              <a:rPr lang="en-CA" dirty="0"/>
              <a:t>Course Evals we don’t get until after the term has ended.  I STILL don’t have the course evals you provided from ESP last term.  This lets us iterate for you.    We want to know NOW what you don’t understand NOW so we can change lecture and tutorial content for you ASAP.</a:t>
            </a:r>
          </a:p>
          <a:p>
            <a:endParaRPr lang="en-CA" dirty="0"/>
          </a:p>
          <a:p>
            <a:r>
              <a:rPr lang="en-CA" dirty="0"/>
              <a:t>For some examples, in the past we’ve used some of the reflection data to allocate extra lecture time to recap common points of confusion, and we’ve also added extra online labs and tutorials upon student request. </a:t>
            </a:r>
          </a:p>
        </p:txBody>
      </p:sp>
      <p:sp>
        <p:nvSpPr>
          <p:cNvPr id="4" name="Slide Number Placeholder 3"/>
          <p:cNvSpPr>
            <a:spLocks noGrp="1"/>
          </p:cNvSpPr>
          <p:nvPr>
            <p:ph type="sldNum" sz="quarter" idx="5"/>
          </p:nvPr>
        </p:nvSpPr>
        <p:spPr/>
        <p:txBody>
          <a:bodyPr/>
          <a:lstStyle/>
          <a:p>
            <a:fld id="{60DE5AB9-664F-C84D-A262-A8FBD7267343}" type="slidenum">
              <a:rPr lang="en-US" smtClean="0"/>
              <a:t>19</a:t>
            </a:fld>
            <a:endParaRPr lang="en-US"/>
          </a:p>
        </p:txBody>
      </p:sp>
    </p:spTree>
    <p:extLst>
      <p:ext uri="{BB962C8B-B14F-4D97-AF65-F5344CB8AC3E}">
        <p14:creationId xmlns:p14="http://schemas.microsoft.com/office/powerpoint/2010/main" val="92205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 days to complete something that takes a couple minutes and is based only on your honesty.  </a:t>
            </a:r>
          </a:p>
          <a:p>
            <a:r>
              <a:rPr lang="en-CA" dirty="0"/>
              <a:t>Easiest 2% you might get in a course all term – HOWEVER, and I’m saying this because it’s happened too many times to count – not doing these really doesn’t look good on the student when we get the inevitable emails next term from students who have failed with a 48% asking us to raise their grade.  </a:t>
            </a:r>
          </a:p>
          <a:p>
            <a:endParaRPr lang="en-CA" dirty="0"/>
          </a:p>
          <a:p>
            <a:r>
              <a:rPr lang="en-CA" dirty="0"/>
              <a:t>Failure in this course is a real possibility, every year students fail who don’t take this course as seriously as they should.  Get the easy marks where you can, and keep up with the lecture content as much as you can.</a:t>
            </a:r>
          </a:p>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20</a:t>
            </a:fld>
            <a:endParaRPr lang="en-US"/>
          </a:p>
        </p:txBody>
      </p:sp>
    </p:spTree>
    <p:extLst>
      <p:ext uri="{BB962C8B-B14F-4D97-AF65-F5344CB8AC3E}">
        <p14:creationId xmlns:p14="http://schemas.microsoft.com/office/powerpoint/2010/main" val="24122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wait until the last minute, that goes for labs, and studying for midterms.  Programming is a language, and you can’t memorize a language over night.  It takes constant practice to start making it natural.  </a:t>
            </a:r>
          </a:p>
          <a:p>
            <a:endParaRPr lang="en-US" dirty="0"/>
          </a:p>
          <a:p>
            <a:r>
              <a:rPr lang="en-US" dirty="0"/>
              <a:t>For those of you that know other languages, even in high school French or Spanish, understand that learning a programming language is the same.  We’ll teach you how to use functions, and then conditional statements, and then how to use lists, but when we get to lists you can’t wipe you brain of everything you’ve just learned.  Everything in programming builds on top of itself, just like a real language.  If you learn present tense in French, and then move on to the chapter about past tense, you don’t get to forget everything you learned about present tense, because you need it all to be able to speak properly.  Programming is the same.</a:t>
            </a:r>
          </a:p>
          <a:p>
            <a:endParaRPr lang="en-US" dirty="0"/>
          </a:p>
          <a:p>
            <a:r>
              <a:rPr lang="en-US" dirty="0"/>
              <a:t>The last point, know when and how to ask for help.  You have Piazza to ask any question you want, but you’ll be able to get a much faster response and a much more useful response if you ask it properly.  If somethings not working, let us know what error you’re getting (we’ll talk about errors on Friday this week).  If you have a big piece of code, let us know what you are trying to do, what the goal of each block of code is.  If you absolutely don’t know where to start, then show up to a tutorial, lab, extra help hours, or ask on Piazza.  Don’t just stare at a blank python window for hours, you don’t have time for that in first year engineering, you’re already so busy, and we have so many available resources in this course for you to drop in and get help.</a:t>
            </a:r>
          </a:p>
        </p:txBody>
      </p:sp>
      <p:sp>
        <p:nvSpPr>
          <p:cNvPr id="4" name="Slide Number Placeholder 3"/>
          <p:cNvSpPr>
            <a:spLocks noGrp="1"/>
          </p:cNvSpPr>
          <p:nvPr>
            <p:ph type="sldNum" sz="quarter" idx="5"/>
          </p:nvPr>
        </p:nvSpPr>
        <p:spPr/>
        <p:txBody>
          <a:bodyPr/>
          <a:lstStyle/>
          <a:p>
            <a:fld id="{60DE5AB9-664F-C84D-A262-A8FBD7267343}" type="slidenum">
              <a:rPr lang="en-US" smtClean="0"/>
              <a:t>21</a:t>
            </a:fld>
            <a:endParaRPr lang="en-US"/>
          </a:p>
        </p:txBody>
      </p:sp>
    </p:spTree>
    <p:extLst>
      <p:ext uri="{BB962C8B-B14F-4D97-AF65-F5344CB8AC3E}">
        <p14:creationId xmlns:p14="http://schemas.microsoft.com/office/powerpoint/2010/main" val="2500053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22</a:t>
            </a:fld>
            <a:endParaRPr lang="en-US"/>
          </a:p>
        </p:txBody>
      </p:sp>
    </p:spTree>
    <p:extLst>
      <p:ext uri="{BB962C8B-B14F-4D97-AF65-F5344CB8AC3E}">
        <p14:creationId xmlns:p14="http://schemas.microsoft.com/office/powerpoint/2010/main" val="753758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DE5AB9-664F-C84D-A262-A8FBD7267343}" type="slidenum">
              <a:rPr lang="en-US" smtClean="0"/>
              <a:t>2</a:t>
            </a:fld>
            <a:endParaRPr lang="en-US"/>
          </a:p>
        </p:txBody>
      </p:sp>
    </p:spTree>
    <p:extLst>
      <p:ext uri="{BB962C8B-B14F-4D97-AF65-F5344CB8AC3E}">
        <p14:creationId xmlns:p14="http://schemas.microsoft.com/office/powerpoint/2010/main" val="216074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before, programming really is a language.   And the better you understand 1 programming language, the easier it will be to understand others.  Just like how people that know a French and Spanish might be able to understand a bit of Italian.  You start to recognize the basic chunks of language, and you can apply that to any new language you learn.  So although we’re teaching you in Python, the course isn’t called “Fundamentals of Python” it’s Fundamentals of </a:t>
            </a:r>
            <a:r>
              <a:rPr lang="en-US" dirty="0" err="1"/>
              <a:t>Comptuer</a:t>
            </a:r>
            <a:r>
              <a:rPr lang="en-US" dirty="0"/>
              <a:t> Programming</a:t>
            </a:r>
          </a:p>
          <a:p>
            <a:endParaRPr lang="en-US" dirty="0"/>
          </a:p>
        </p:txBody>
      </p:sp>
      <p:sp>
        <p:nvSpPr>
          <p:cNvPr id="4" name="Slide Number Placeholder 3"/>
          <p:cNvSpPr>
            <a:spLocks noGrp="1"/>
          </p:cNvSpPr>
          <p:nvPr>
            <p:ph type="sldNum" sz="quarter" idx="5"/>
          </p:nvPr>
        </p:nvSpPr>
        <p:spPr/>
        <p:txBody>
          <a:bodyPr/>
          <a:lstStyle/>
          <a:p>
            <a:fld id="{60DE5AB9-664F-C84D-A262-A8FBD7267343}" type="slidenum">
              <a:rPr lang="en-US" smtClean="0"/>
              <a:t>23</a:t>
            </a:fld>
            <a:endParaRPr lang="en-US"/>
          </a:p>
        </p:txBody>
      </p:sp>
    </p:spTree>
    <p:extLst>
      <p:ext uri="{BB962C8B-B14F-4D97-AF65-F5344CB8AC3E}">
        <p14:creationId xmlns:p14="http://schemas.microsoft.com/office/powerpoint/2010/main" val="864044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COOL in the world, comes from programming.</a:t>
            </a:r>
          </a:p>
        </p:txBody>
      </p:sp>
      <p:sp>
        <p:nvSpPr>
          <p:cNvPr id="4" name="Slide Number Placeholder 3"/>
          <p:cNvSpPr>
            <a:spLocks noGrp="1"/>
          </p:cNvSpPr>
          <p:nvPr>
            <p:ph type="sldNum" sz="quarter" idx="5"/>
          </p:nvPr>
        </p:nvSpPr>
        <p:spPr/>
        <p:txBody>
          <a:bodyPr/>
          <a:lstStyle/>
          <a:p>
            <a:fld id="{60DE5AB9-664F-C84D-A262-A8FBD7267343}" type="slidenum">
              <a:rPr lang="en-US" smtClean="0"/>
              <a:t>24</a:t>
            </a:fld>
            <a:endParaRPr lang="en-US"/>
          </a:p>
        </p:txBody>
      </p:sp>
    </p:spTree>
    <p:extLst>
      <p:ext uri="{BB962C8B-B14F-4D97-AF65-F5344CB8AC3E}">
        <p14:creationId xmlns:p14="http://schemas.microsoft.com/office/powerpoint/2010/main" val="314641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25</a:t>
            </a:fld>
            <a:endParaRPr lang="en-US"/>
          </a:p>
        </p:txBody>
      </p:sp>
    </p:spTree>
    <p:extLst>
      <p:ext uri="{BB962C8B-B14F-4D97-AF65-F5344CB8AC3E}">
        <p14:creationId xmlns:p14="http://schemas.microsoft.com/office/powerpoint/2010/main" val="885322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DE5AB9-664F-C84D-A262-A8FBD7267343}" type="slidenum">
              <a:rPr lang="en-US" smtClean="0"/>
              <a:t>26</a:t>
            </a:fld>
            <a:endParaRPr lang="en-US"/>
          </a:p>
        </p:txBody>
      </p:sp>
    </p:spTree>
    <p:extLst>
      <p:ext uri="{BB962C8B-B14F-4D97-AF65-F5344CB8AC3E}">
        <p14:creationId xmlns:p14="http://schemas.microsoft.com/office/powerpoint/2010/main" val="3989507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 little bit more about assembly code vs machine code next </a:t>
            </a:r>
            <a:r>
              <a:rPr lang="en-US" dirty="0" err="1"/>
              <a:t>lexture</a:t>
            </a:r>
            <a:r>
              <a:rPr lang="en-US" dirty="0"/>
              <a:t>, but it’s really not important for the sake of this course.</a:t>
            </a:r>
          </a:p>
          <a:p>
            <a:endParaRPr lang="en-US" dirty="0"/>
          </a:p>
          <a:p>
            <a:r>
              <a:rPr lang="en-US" dirty="0"/>
              <a:t>There’s a reason we are teaching in Python</a:t>
            </a:r>
          </a:p>
        </p:txBody>
      </p:sp>
      <p:sp>
        <p:nvSpPr>
          <p:cNvPr id="4" name="Slide Number Placeholder 3"/>
          <p:cNvSpPr>
            <a:spLocks noGrp="1"/>
          </p:cNvSpPr>
          <p:nvPr>
            <p:ph type="sldNum" sz="quarter" idx="5"/>
          </p:nvPr>
        </p:nvSpPr>
        <p:spPr/>
        <p:txBody>
          <a:bodyPr/>
          <a:lstStyle/>
          <a:p>
            <a:fld id="{60DE5AB9-664F-C84D-A262-A8FBD7267343}" type="slidenum">
              <a:rPr lang="en-US" smtClean="0"/>
              <a:t>27</a:t>
            </a:fld>
            <a:endParaRPr lang="en-US"/>
          </a:p>
        </p:txBody>
      </p:sp>
    </p:spTree>
    <p:extLst>
      <p:ext uri="{BB962C8B-B14F-4D97-AF65-F5344CB8AC3E}">
        <p14:creationId xmlns:p14="http://schemas.microsoft.com/office/powerpoint/2010/main" val="2983627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28</a:t>
            </a:fld>
            <a:endParaRPr lang="en-US"/>
          </a:p>
        </p:txBody>
      </p:sp>
    </p:spTree>
    <p:extLst>
      <p:ext uri="{BB962C8B-B14F-4D97-AF65-F5344CB8AC3E}">
        <p14:creationId xmlns:p14="http://schemas.microsoft.com/office/powerpoint/2010/main" val="720548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35</a:t>
            </a:fld>
            <a:endParaRPr lang="en-US"/>
          </a:p>
        </p:txBody>
      </p:sp>
    </p:spTree>
    <p:extLst>
      <p:ext uri="{BB962C8B-B14F-4D97-AF65-F5344CB8AC3E}">
        <p14:creationId xmlns:p14="http://schemas.microsoft.com/office/powerpoint/2010/main" val="1579236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walk into an office, join a new project team, and you know how to program and others don’t – you instantly become more efficient.  You might automate a lot of things people are doing over and over again.  You might be </a:t>
            </a:r>
            <a:r>
              <a:rPr lang="en-US" dirty="0" err="1"/>
              <a:t>abel</a:t>
            </a:r>
            <a:r>
              <a:rPr lang="en-US" dirty="0"/>
              <a:t> to model something that someone else has to spend extra time prototyping and build to test to test to failure.  </a:t>
            </a:r>
          </a:p>
          <a:p>
            <a:endParaRPr lang="en-US" dirty="0"/>
          </a:p>
          <a:p>
            <a:r>
              <a:rPr lang="en-US" dirty="0"/>
              <a:t>Any field you go into, understanding programming makes you instantly more valuable.  </a:t>
            </a:r>
          </a:p>
        </p:txBody>
      </p:sp>
      <p:sp>
        <p:nvSpPr>
          <p:cNvPr id="4" name="Slide Number Placeholder 3"/>
          <p:cNvSpPr>
            <a:spLocks noGrp="1"/>
          </p:cNvSpPr>
          <p:nvPr>
            <p:ph type="sldNum" sz="quarter" idx="5"/>
          </p:nvPr>
        </p:nvSpPr>
        <p:spPr/>
        <p:txBody>
          <a:bodyPr/>
          <a:lstStyle/>
          <a:p>
            <a:fld id="{60DE5AB9-664F-C84D-A262-A8FBD7267343}" type="slidenum">
              <a:rPr lang="en-US" smtClean="0"/>
              <a:t>41</a:t>
            </a:fld>
            <a:endParaRPr lang="en-US"/>
          </a:p>
        </p:txBody>
      </p:sp>
    </p:spTree>
    <p:extLst>
      <p:ext uri="{BB962C8B-B14F-4D97-AF65-F5344CB8AC3E}">
        <p14:creationId xmlns:p14="http://schemas.microsoft.com/office/powerpoint/2010/main" val="2517664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 data can be accessible for anyone and anywhere.</a:t>
            </a:r>
          </a:p>
          <a:p>
            <a:endParaRPr lang="en-US" dirty="0"/>
          </a:p>
          <a:p>
            <a:r>
              <a:rPr lang="en-US" dirty="0"/>
              <a:t>Cheap sensors – instead of sensors costing thousands of dollars.  The Texas instruments sensor that I used in that wheelchair vibration project which measured, environment temperature, object temperature, humidity, as well as acceleration in all three XYZ axes, magnetic field strength, and orientation - that only cost about 30 bucks.   Think of the possibilities you could measure and create with all that data! </a:t>
            </a:r>
          </a:p>
          <a:p>
            <a:endParaRPr lang="en-US" dirty="0"/>
          </a:p>
          <a:p>
            <a:r>
              <a:rPr lang="en-US" dirty="0"/>
              <a:t>AI – like I showed you in that Google Glass example, or like Siri or Alexa on your phones, AI is changing the way we interact with our devices. </a:t>
            </a:r>
          </a:p>
          <a:p>
            <a:endParaRPr lang="en-US" dirty="0"/>
          </a:p>
          <a:p>
            <a:r>
              <a:rPr lang="en-US" dirty="0"/>
              <a:t>Big data – when we collect massive amounts of data, like using these cheap sensors, or health data from your </a:t>
            </a:r>
            <a:r>
              <a:rPr lang="en-US" dirty="0" err="1"/>
              <a:t>fitbit</a:t>
            </a:r>
            <a:r>
              <a:rPr lang="en-US" dirty="0"/>
              <a:t> or apple watch, we can use that data in machine learning algorithms to predict amazing things.  We’re really just at the beginning of this, but I imagine in our lifetime, our biometric health data, collected from our smart watches, will be able to predict negative outcomes before they happen, just like how that calculus test at McMaster could predict students dropping out, and we’ll be able to change our lifestyle or a diet before they happen.</a:t>
            </a:r>
          </a:p>
          <a:p>
            <a:endParaRPr lang="en-US" dirty="0"/>
          </a:p>
          <a:p>
            <a:r>
              <a:rPr lang="en-US" dirty="0"/>
              <a:t>Internet of things is another state of the art concept, which really combines all these things I just talked about.   Soon your smart home will know when your car pulls in the driveway so it can open the garage door, then it will know when you get in the door, can turn certain lights on depending on the time of day, and act on certain things, like calling your mom, or putting your phone on silent, depending on your habits.</a:t>
            </a:r>
          </a:p>
        </p:txBody>
      </p:sp>
      <p:sp>
        <p:nvSpPr>
          <p:cNvPr id="4" name="Slide Number Placeholder 3"/>
          <p:cNvSpPr>
            <a:spLocks noGrp="1"/>
          </p:cNvSpPr>
          <p:nvPr>
            <p:ph type="sldNum" sz="quarter" idx="5"/>
          </p:nvPr>
        </p:nvSpPr>
        <p:spPr/>
        <p:txBody>
          <a:bodyPr/>
          <a:lstStyle/>
          <a:p>
            <a:fld id="{60DE5AB9-664F-C84D-A262-A8FBD7267343}" type="slidenum">
              <a:rPr lang="en-US" smtClean="0"/>
              <a:t>42</a:t>
            </a:fld>
            <a:endParaRPr lang="en-US"/>
          </a:p>
        </p:txBody>
      </p:sp>
    </p:spTree>
    <p:extLst>
      <p:ext uri="{BB962C8B-B14F-4D97-AF65-F5344CB8AC3E}">
        <p14:creationId xmlns:p14="http://schemas.microsoft.com/office/powerpoint/2010/main" val="1495163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different genes into a simulated mouse so they can predict which will produce the correct outcome.  </a:t>
            </a:r>
          </a:p>
          <a:p>
            <a:endParaRPr lang="en-US" dirty="0"/>
          </a:p>
          <a:p>
            <a:r>
              <a:rPr lang="en-US" dirty="0"/>
              <a:t>In real life, there’s </a:t>
            </a:r>
            <a:r>
              <a:rPr lang="en-US" dirty="0" err="1"/>
              <a:t>orgnaizations</a:t>
            </a:r>
            <a:r>
              <a:rPr lang="en-US" dirty="0"/>
              <a:t> like </a:t>
            </a:r>
            <a:r>
              <a:rPr lang="en-US" dirty="0" err="1"/>
              <a:t>CompBioMed</a:t>
            </a:r>
            <a:r>
              <a:rPr lang="en-US" dirty="0"/>
              <a:t> that are trying to simulate real human bodies, completely accurate simulations of a single individual.  Imagine the power of being able to know if a drug would work before you take it.  Imagine if you knew exactly what a vaccine would do before you took it.  Imagine elite professional athletes that could see the outcome of specific workout routines, or diets, so they know which to to follow.  </a:t>
            </a:r>
          </a:p>
        </p:txBody>
      </p:sp>
      <p:sp>
        <p:nvSpPr>
          <p:cNvPr id="4" name="Slide Number Placeholder 3"/>
          <p:cNvSpPr>
            <a:spLocks noGrp="1"/>
          </p:cNvSpPr>
          <p:nvPr>
            <p:ph type="sldNum" sz="quarter" idx="5"/>
          </p:nvPr>
        </p:nvSpPr>
        <p:spPr/>
        <p:txBody>
          <a:bodyPr/>
          <a:lstStyle/>
          <a:p>
            <a:fld id="{60DE5AB9-664F-C84D-A262-A8FBD7267343}" type="slidenum">
              <a:rPr lang="en-US" smtClean="0"/>
              <a:t>47</a:t>
            </a:fld>
            <a:endParaRPr lang="en-US"/>
          </a:p>
        </p:txBody>
      </p:sp>
    </p:spTree>
    <p:extLst>
      <p:ext uri="{BB962C8B-B14F-4D97-AF65-F5344CB8AC3E}">
        <p14:creationId xmlns:p14="http://schemas.microsoft.com/office/powerpoint/2010/main" val="213896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intro the team.  We’ve got 2 TAs helping us lead this lecture slot, brilliant and experienced programmers doing a ton of programming for the PhD in different fields, but they’ll introduce themselves a bit later.</a:t>
            </a:r>
          </a:p>
        </p:txBody>
      </p:sp>
      <p:sp>
        <p:nvSpPr>
          <p:cNvPr id="4" name="Slide Number Placeholder 3"/>
          <p:cNvSpPr>
            <a:spLocks noGrp="1"/>
          </p:cNvSpPr>
          <p:nvPr>
            <p:ph type="sldNum" sz="quarter" idx="5"/>
          </p:nvPr>
        </p:nvSpPr>
        <p:spPr/>
        <p:txBody>
          <a:bodyPr/>
          <a:lstStyle/>
          <a:p>
            <a:fld id="{60DE5AB9-664F-C84D-A262-A8FBD7267343}" type="slidenum">
              <a:rPr lang="en-US" smtClean="0"/>
              <a:t>3</a:t>
            </a:fld>
            <a:endParaRPr lang="en-US"/>
          </a:p>
        </p:txBody>
      </p:sp>
    </p:spTree>
    <p:extLst>
      <p:ext uri="{BB962C8B-B14F-4D97-AF65-F5344CB8AC3E}">
        <p14:creationId xmlns:p14="http://schemas.microsoft.com/office/powerpoint/2010/main" val="739042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skills are in demand, and Python is one of the sought after and used languages in the world.</a:t>
            </a:r>
          </a:p>
        </p:txBody>
      </p:sp>
      <p:sp>
        <p:nvSpPr>
          <p:cNvPr id="4" name="Slide Number Placeholder 3"/>
          <p:cNvSpPr>
            <a:spLocks noGrp="1"/>
          </p:cNvSpPr>
          <p:nvPr>
            <p:ph type="sldNum" sz="quarter" idx="5"/>
          </p:nvPr>
        </p:nvSpPr>
        <p:spPr/>
        <p:txBody>
          <a:bodyPr/>
          <a:lstStyle/>
          <a:p>
            <a:fld id="{60DE5AB9-664F-C84D-A262-A8FBD7267343}" type="slidenum">
              <a:rPr lang="en-US" smtClean="0"/>
              <a:t>50</a:t>
            </a:fld>
            <a:endParaRPr lang="en-US"/>
          </a:p>
        </p:txBody>
      </p:sp>
    </p:spTree>
    <p:extLst>
      <p:ext uri="{BB962C8B-B14F-4D97-AF65-F5344CB8AC3E}">
        <p14:creationId xmlns:p14="http://schemas.microsoft.com/office/powerpoint/2010/main" val="162407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308A3-6928-13FB-DA28-14A49DB3C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8A057-54BD-7230-11F6-CFD4C5BEB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5FC60D-15E3-06C7-0699-8EA1B49D11BE}"/>
              </a:ext>
            </a:extLst>
          </p:cNvPr>
          <p:cNvSpPr>
            <a:spLocks noGrp="1"/>
          </p:cNvSpPr>
          <p:nvPr>
            <p:ph type="body" idx="1"/>
          </p:nvPr>
        </p:nvSpPr>
        <p:spPr/>
        <p:txBody>
          <a:bodyPr/>
          <a:lstStyle/>
          <a:p>
            <a:r>
              <a:rPr lang="en-US" dirty="0"/>
              <a:t>Programming skills are in demand, and Python is one of the sought after and used languages in the world.</a:t>
            </a:r>
          </a:p>
        </p:txBody>
      </p:sp>
      <p:sp>
        <p:nvSpPr>
          <p:cNvPr id="4" name="Slide Number Placeholder 3">
            <a:extLst>
              <a:ext uri="{FF2B5EF4-FFF2-40B4-BE49-F238E27FC236}">
                <a16:creationId xmlns:a16="http://schemas.microsoft.com/office/drawing/2014/main" id="{5CDBE5F2-395D-535D-A103-DDC48212A282}"/>
              </a:ext>
            </a:extLst>
          </p:cNvPr>
          <p:cNvSpPr>
            <a:spLocks noGrp="1"/>
          </p:cNvSpPr>
          <p:nvPr>
            <p:ph type="sldNum" sz="quarter" idx="5"/>
          </p:nvPr>
        </p:nvSpPr>
        <p:spPr/>
        <p:txBody>
          <a:bodyPr/>
          <a:lstStyle/>
          <a:p>
            <a:fld id="{60DE5AB9-664F-C84D-A262-A8FBD7267343}" type="slidenum">
              <a:rPr lang="en-US" smtClean="0"/>
              <a:t>51</a:t>
            </a:fld>
            <a:endParaRPr lang="en-US"/>
          </a:p>
        </p:txBody>
      </p:sp>
    </p:spTree>
    <p:extLst>
      <p:ext uri="{BB962C8B-B14F-4D97-AF65-F5344CB8AC3E}">
        <p14:creationId xmlns:p14="http://schemas.microsoft.com/office/powerpoint/2010/main" val="98249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coming to university, my only experience with programming – maybe don’t say – well I was a nerd in high school, on my computer a lot, and my big contribution to the world was writing viruses for my high school computers and to keep my high school IT department busy…</a:t>
            </a:r>
          </a:p>
          <a:p>
            <a:endParaRPr lang="en-US" dirty="0"/>
          </a:p>
          <a:p>
            <a:r>
              <a:rPr lang="en-US" dirty="0"/>
              <a:t>Roommate was in software engineering and video game engineering, all he did was make and play video games for 5 years.</a:t>
            </a:r>
          </a:p>
          <a:p>
            <a:r>
              <a:rPr lang="en-US" dirty="0"/>
              <a:t>Courses on the software and algorithms behind MRI and x-ray machines, got to program some ourselves.</a:t>
            </a:r>
          </a:p>
          <a:p>
            <a:r>
              <a:rPr lang="en-US" dirty="0"/>
              <a:t>From the teaching perspective, people doing a lot of amazing work developing software to predict student drop-outs, and more importantly, early flags that might let us intervene.  For example one big flag at McMaster when I was there was the first calculus test in engineering, and if they got below a certain threshold, we could very accurately predict how what they’d get in other courses.  If they did poorly and gave us that flag they might drop out, it allows the teaching team to intervene and get to you, give you extra help, before you get to the point of dropping out.</a:t>
            </a:r>
          </a:p>
          <a:p>
            <a:endParaRPr lang="en-US" dirty="0"/>
          </a:p>
          <a:p>
            <a:r>
              <a:rPr lang="en-US" dirty="0"/>
              <a:t>After graduating, I got a few random jobs developing software for people that know nothing about software, usually different departments or labs at hospitals, and I realized that I could actually get paid for just playing around on my computer, jamming to music.  I remember talking to friends and family about how weird it is to get paid that much for something that takes barely any effort, and they had to remind me that programming was a skill that I had, not them.  I was valuable because of this programming skill, so many people have problems to solve, that programming can solve, but they don’t know how to solve because they don’t know how to program.</a:t>
            </a:r>
          </a:p>
          <a:p>
            <a:endParaRPr lang="en-US" dirty="0"/>
          </a:p>
          <a:p>
            <a:r>
              <a:rPr lang="en-US" dirty="0"/>
              <a:t>This is something </a:t>
            </a:r>
            <a:r>
              <a:rPr lang="en-US" dirty="0" err="1"/>
              <a:t>Seb</a:t>
            </a:r>
            <a:r>
              <a:rPr lang="en-US" dirty="0"/>
              <a:t>, Katia, and Joseph really want to emphasize to you in this course, is how valuable you can be if you learn to program.  And it does not matter what field you’re in either. </a:t>
            </a:r>
          </a:p>
          <a:p>
            <a:endParaRPr lang="en-US" dirty="0"/>
          </a:p>
          <a:p>
            <a:r>
              <a:rPr lang="en-US" dirty="0"/>
              <a:t>So to give you a couple examples of things I worked on before and during my Masters degree:</a:t>
            </a:r>
          </a:p>
        </p:txBody>
      </p:sp>
      <p:sp>
        <p:nvSpPr>
          <p:cNvPr id="4" name="Slide Number Placeholder 3"/>
          <p:cNvSpPr>
            <a:spLocks noGrp="1"/>
          </p:cNvSpPr>
          <p:nvPr>
            <p:ph type="sldNum" sz="quarter" idx="5"/>
          </p:nvPr>
        </p:nvSpPr>
        <p:spPr/>
        <p:txBody>
          <a:bodyPr/>
          <a:lstStyle/>
          <a:p>
            <a:fld id="{60DE5AB9-664F-C84D-A262-A8FBD7267343}" type="slidenum">
              <a:rPr lang="en-US" smtClean="0"/>
              <a:t>4</a:t>
            </a:fld>
            <a:endParaRPr lang="en-US"/>
          </a:p>
        </p:txBody>
      </p:sp>
    </p:spTree>
    <p:extLst>
      <p:ext uri="{BB962C8B-B14F-4D97-AF65-F5344CB8AC3E}">
        <p14:creationId xmlns:p14="http://schemas.microsoft.com/office/powerpoint/2010/main" val="90605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on the left is a screenshot from the “Anxiety Meter” I worked for a couple years in an Autism Research Centre, and I worked with over 20 psychologists, psychiatrists, and therapists, but no other engineers.  They had all these ideas and problems to solve, and needed someone with skills, which I was still coming to terms with being a real skill.  </a:t>
            </a:r>
          </a:p>
          <a:p>
            <a:endParaRPr lang="en-US" dirty="0"/>
          </a:p>
          <a:p>
            <a:r>
              <a:rPr lang="en-US" dirty="0"/>
              <a:t>So kids with autism spectrum disorder, can get anxious very easily, so they are trained, by the therapists and psychologists to manage their anxiety.  One thing they aren’t particularly good at, perhaps like a lot of us, is KNOWING when we’re anxious.  We’ve all heard deep breathing can help with anxiety, but how often do we actually practice that throughout a stressful day?  The anxiety meter was used to convert skin conductance, measured by 3 electrodes we’d stick on the body, that could measure how much you sweat and calibrate that and convert that to an anxiety measure.  The white line in the middle would move up and down based on your anxiety, red being high anxiety, and it would show us, or our children with ASD, that they are getting anxious, so they can practice their calming or breathing techniques and relax before having an outburst.  </a:t>
            </a:r>
          </a:p>
          <a:p>
            <a:endParaRPr lang="en-US" dirty="0"/>
          </a:p>
          <a:p>
            <a:r>
              <a:rPr lang="en-US" dirty="0"/>
              <a:t>My biggest project working with them, was an artificially intelligent social coach.  This kids we worked with we’re brilliant, some had super high IQs, but one of the core deficits that comes with ASD is the ability to communicate.  They know what they want to say, they just don’t communicate in the same way you or I would naturally.  So I programmed an app for the Google Glass, which has the lens with a screen, as well as a microphone to listen to what’s being said in the environment.  The goal was to listen to what’s being said, and prompt the user, or child with ASD, with appropriate social responses.  If someone said Hi, it could prompt them with appropriate greets to say back.  If someone said “May I take your order?” and your GPS said you were in a McDonald’s, it might give options like “I would like a Big Mac please” and “I would like a large fries, thank you”.  </a:t>
            </a:r>
          </a:p>
          <a:p>
            <a:endParaRPr lang="en-US" dirty="0"/>
          </a:p>
          <a:p>
            <a:r>
              <a:rPr lang="en-US" dirty="0"/>
              <a:t>Using these with real children, the results were amazing.  Without the glasses, the children would very rarely respond or in a very limited way.  Yes and No.  Using the glasses, I was able to have full conversations with them, and their parents got super emotional seeing them talk like that”. So the power of programming can really change lives.</a:t>
            </a:r>
          </a:p>
        </p:txBody>
      </p:sp>
      <p:sp>
        <p:nvSpPr>
          <p:cNvPr id="4" name="Slide Number Placeholder 3"/>
          <p:cNvSpPr>
            <a:spLocks noGrp="1"/>
          </p:cNvSpPr>
          <p:nvPr>
            <p:ph type="sldNum" sz="quarter" idx="5"/>
          </p:nvPr>
        </p:nvSpPr>
        <p:spPr/>
        <p:txBody>
          <a:bodyPr/>
          <a:lstStyle/>
          <a:p>
            <a:fld id="{60DE5AB9-664F-C84D-A262-A8FBD7267343}" type="slidenum">
              <a:rPr lang="en-US" smtClean="0"/>
              <a:t>5</a:t>
            </a:fld>
            <a:endParaRPr lang="en-US"/>
          </a:p>
        </p:txBody>
      </p:sp>
    </p:spTree>
    <p:extLst>
      <p:ext uri="{BB962C8B-B14F-4D97-AF65-F5344CB8AC3E}">
        <p14:creationId xmlns:p14="http://schemas.microsoft.com/office/powerpoint/2010/main" val="90420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project I built that I thought you might find interesting, is a tool for measuring vibration in a wheelchair.  There’s a lot of research that shows how long-term vibration of riding on wheelchairs can be very traumatic and damaging for users joints, specifically their spines.  However, there was not one single tool available to measure wheelchair vibration, so we can compare how different wheelchairs, and how different types of cushions, can mitigate.  Working out of a different Toronto hospital, I worked with occupational therapists, the people who help pick out appropriate wheelchairs and cushions for patients coming in, to build an app that lets them measure the amount of vibration (you can see the red sensor on the bottom left).  Then based on each unique body shape for each patient, they can measure and quantitatively recommend the best cushion and wheelchair for each patient.  </a:t>
            </a:r>
          </a:p>
        </p:txBody>
      </p:sp>
      <p:sp>
        <p:nvSpPr>
          <p:cNvPr id="4" name="Slide Number Placeholder 3"/>
          <p:cNvSpPr>
            <a:spLocks noGrp="1"/>
          </p:cNvSpPr>
          <p:nvPr>
            <p:ph type="sldNum" sz="quarter" idx="5"/>
          </p:nvPr>
        </p:nvSpPr>
        <p:spPr/>
        <p:txBody>
          <a:bodyPr/>
          <a:lstStyle/>
          <a:p>
            <a:fld id="{60DE5AB9-664F-C84D-A262-A8FBD7267343}" type="slidenum">
              <a:rPr lang="en-US" smtClean="0"/>
              <a:t>6</a:t>
            </a:fld>
            <a:endParaRPr lang="en-US"/>
          </a:p>
        </p:txBody>
      </p:sp>
    </p:spTree>
    <p:extLst>
      <p:ext uri="{BB962C8B-B14F-4D97-AF65-F5344CB8AC3E}">
        <p14:creationId xmlns:p14="http://schemas.microsoft.com/office/powerpoint/2010/main" val="1112216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an example (I’ve drawn in the graph because I couldn’t grab a good screenshot).  Blue line represents live up and down vibration, for example probably going over small bumps in the sidewalk.  The black line is the average, which is what needs to stay below the yellow (caution zone) and red line (hazard zone) for safety. </a:t>
            </a:r>
          </a:p>
        </p:txBody>
      </p:sp>
      <p:sp>
        <p:nvSpPr>
          <p:cNvPr id="4" name="Slide Number Placeholder 3"/>
          <p:cNvSpPr>
            <a:spLocks noGrp="1"/>
          </p:cNvSpPr>
          <p:nvPr>
            <p:ph type="sldNum" sz="quarter" idx="5"/>
          </p:nvPr>
        </p:nvSpPr>
        <p:spPr/>
        <p:txBody>
          <a:bodyPr/>
          <a:lstStyle/>
          <a:p>
            <a:fld id="{60DE5AB9-664F-C84D-A262-A8FBD7267343}" type="slidenum">
              <a:rPr lang="en-US" smtClean="0"/>
              <a:t>7</a:t>
            </a:fld>
            <a:endParaRPr lang="en-US"/>
          </a:p>
        </p:txBody>
      </p:sp>
    </p:spTree>
    <p:extLst>
      <p:ext uri="{BB962C8B-B14F-4D97-AF65-F5344CB8AC3E}">
        <p14:creationId xmlns:p14="http://schemas.microsoft.com/office/powerpoint/2010/main" val="2884714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not a digital artist, but I am a nerd so I do basically everything on the computer.</a:t>
            </a:r>
          </a:p>
          <a:p>
            <a:r>
              <a:rPr lang="en-US" dirty="0"/>
              <a:t>Bottom left you can see a super detailed, almost true-to-life, drawing of a hot pepper plant, which I grow myself because I love hot spicy foods, the spiciest that exist in the world.  I found the super hot peppers, like Carolina reapers, are really hard to find and buy in Canada, so I grow them myself.  </a:t>
            </a:r>
          </a:p>
          <a:p>
            <a:endParaRPr lang="en-US" dirty="0"/>
          </a:p>
          <a:p>
            <a:r>
              <a:rPr lang="en-US" dirty="0"/>
              <a:t>I love sports, on the right you see a baseball, when I was your age, the summer before university and the summer after first year university, I played baseball for Team Ontario and Team Canada.  You can also see I’m </a:t>
            </a:r>
            <a:r>
              <a:rPr lang="en-US" dirty="0" err="1"/>
              <a:t>unforutantely</a:t>
            </a:r>
            <a:r>
              <a:rPr lang="en-US" dirty="0"/>
              <a:t> a fan of the </a:t>
            </a:r>
            <a:r>
              <a:rPr lang="en-US" dirty="0" err="1"/>
              <a:t>Leafs</a:t>
            </a:r>
            <a:r>
              <a:rPr lang="en-US" dirty="0"/>
              <a:t>.  If you’re new to Toronto, you’ll soon realize how tragic being a </a:t>
            </a:r>
            <a:r>
              <a:rPr lang="en-US" dirty="0" err="1"/>
              <a:t>Leafs</a:t>
            </a:r>
            <a:r>
              <a:rPr lang="en-US" dirty="0"/>
              <a:t> fan is.</a:t>
            </a:r>
          </a:p>
          <a:p>
            <a:endParaRPr lang="en-US" dirty="0"/>
          </a:p>
          <a:p>
            <a:r>
              <a:rPr lang="en-US" dirty="0"/>
              <a:t>I also love music, I played piano and the drums growing up, and I love listening to country music.  </a:t>
            </a:r>
          </a:p>
          <a:p>
            <a:endParaRPr lang="en-US" dirty="0"/>
          </a:p>
          <a:p>
            <a:r>
              <a:rPr lang="en-US" dirty="0"/>
              <a:t>I also have a fat orange cat named </a:t>
            </a:r>
            <a:r>
              <a:rPr lang="en-US" dirty="0" err="1"/>
              <a:t>Catonio</a:t>
            </a:r>
            <a:r>
              <a:rPr lang="en-US" dirty="0"/>
              <a:t> Banderas, you’ll probably see him walk in front of the camera at some point because he gets jealous when I’m talking to someone other than him.  </a:t>
            </a:r>
          </a:p>
          <a:p>
            <a:endParaRPr lang="en-US" dirty="0"/>
          </a:p>
          <a:p>
            <a:r>
              <a:rPr lang="en-US" dirty="0"/>
              <a:t>I also love comics, and I go to Disney once a year, and since Disney bought marvel I figure that can represent both of those.  </a:t>
            </a:r>
          </a:p>
          <a:p>
            <a:endParaRPr lang="en-US" dirty="0"/>
          </a:p>
          <a:p>
            <a:r>
              <a:rPr lang="en-US" dirty="0"/>
              <a:t>So if you want to talk comics, sports, music, hot foods, anything in the few minutes before lecture, I’m always game.</a:t>
            </a:r>
          </a:p>
        </p:txBody>
      </p:sp>
      <p:sp>
        <p:nvSpPr>
          <p:cNvPr id="4" name="Slide Number Placeholder 3"/>
          <p:cNvSpPr>
            <a:spLocks noGrp="1"/>
          </p:cNvSpPr>
          <p:nvPr>
            <p:ph type="sldNum" sz="quarter" idx="5"/>
          </p:nvPr>
        </p:nvSpPr>
        <p:spPr/>
        <p:txBody>
          <a:bodyPr/>
          <a:lstStyle/>
          <a:p>
            <a:fld id="{60DE5AB9-664F-C84D-A262-A8FBD7267343}" type="slidenum">
              <a:rPr lang="en-US" smtClean="0"/>
              <a:t>8</a:t>
            </a:fld>
            <a:endParaRPr lang="en-US"/>
          </a:p>
        </p:txBody>
      </p:sp>
    </p:spTree>
    <p:extLst>
      <p:ext uri="{BB962C8B-B14F-4D97-AF65-F5344CB8AC3E}">
        <p14:creationId xmlns:p14="http://schemas.microsoft.com/office/powerpoint/2010/main" val="2796848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9</a:t>
            </a:fld>
            <a:endParaRPr lang="en-US"/>
          </a:p>
        </p:txBody>
      </p:sp>
    </p:spTree>
    <p:extLst>
      <p:ext uri="{BB962C8B-B14F-4D97-AF65-F5344CB8AC3E}">
        <p14:creationId xmlns:p14="http://schemas.microsoft.com/office/powerpoint/2010/main" val="150704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gif"/></Relationships>
</file>

<file path=ppt/slides/_rels/slide1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q.utoronto.ca/courses/348963/assignments/1293341"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38.png"/><Relationship Id="rId10" Type="http://schemas.openxmlformats.org/officeDocument/2006/relationships/image" Target="../media/image44.png"/><Relationship Id="rId4" Type="http://schemas.openxmlformats.org/officeDocument/2006/relationships/image" Target="../media/image37.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9.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48.png"/><Relationship Id="rId12" Type="http://schemas.openxmlformats.org/officeDocument/2006/relationships/image" Target="../media/image66.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jpe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6.png"/><Relationship Id="rId5" Type="http://schemas.openxmlformats.org/officeDocument/2006/relationships/image" Target="../media/image69.jpeg"/><Relationship Id="rId10" Type="http://schemas.openxmlformats.org/officeDocument/2006/relationships/image" Target="../media/image75.png"/><Relationship Id="rId4" Type="http://schemas.openxmlformats.org/officeDocument/2006/relationships/image" Target="../media/image68.png"/><Relationship Id="rId9"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jpeg"/><Relationship Id="rId4" Type="http://schemas.openxmlformats.org/officeDocument/2006/relationships/image" Target="../media/image93.jpeg"/></Relationships>
</file>

<file path=ppt/slides/_rels/slide4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gif"/><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jpeg"/></Relationships>
</file>

<file path=ppt/slides/_rels/slide4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3.xml"/><Relationship Id="rId5" Type="http://schemas.openxmlformats.org/officeDocument/2006/relationships/image" Target="../media/image103.jpeg"/><Relationship Id="rId4" Type="http://schemas.openxmlformats.org/officeDocument/2006/relationships/image" Target="../media/image102.jpeg"/></Relationships>
</file>

<file path=ppt/slides/_rels/slide4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5.jpg"/><Relationship Id="rId7"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g"/><Relationship Id="rId9"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3.xml"/><Relationship Id="rId4" Type="http://schemas.openxmlformats.org/officeDocument/2006/relationships/image" Target="../media/image116.jpeg"/></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6.png"/><Relationship Id="rId7"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6" Type="http://schemas.openxmlformats.org/officeDocument/2006/relationships/image" Target="../media/image111.png"/><Relationship Id="rId21" Type="http://schemas.openxmlformats.org/officeDocument/2006/relationships/customXml" Target="../ink/ink11.xml"/><Relationship Id="rId34" Type="http://schemas.openxmlformats.org/officeDocument/2006/relationships/image" Target="../media/image150.png"/><Relationship Id="rId42" Type="http://schemas.openxmlformats.org/officeDocument/2006/relationships/image" Target="../media/image190.png"/><Relationship Id="rId47" Type="http://schemas.openxmlformats.org/officeDocument/2006/relationships/customXml" Target="../ink/ink24.xml"/><Relationship Id="rId50" Type="http://schemas.openxmlformats.org/officeDocument/2006/relationships/image" Target="../media/image230.png"/><Relationship Id="rId55" Type="http://schemas.openxmlformats.org/officeDocument/2006/relationships/customXml" Target="../ink/ink28.xml"/><Relationship Id="rId63" Type="http://schemas.openxmlformats.org/officeDocument/2006/relationships/customXml" Target="../ink/ink32.xml"/><Relationship Id="rId7" Type="http://schemas.openxmlformats.org/officeDocument/2006/relationships/customXml" Target="../ink/ink4.xml"/><Relationship Id="rId2" Type="http://schemas.openxmlformats.org/officeDocument/2006/relationships/notesSlide" Target="../notesSlides/notesSlide8.xml"/><Relationship Id="rId16" Type="http://schemas.openxmlformats.org/officeDocument/2006/relationships/image" Target="../media/image60.png"/><Relationship Id="rId29" Type="http://schemas.openxmlformats.org/officeDocument/2006/relationships/customXml" Target="../ink/ink15.xml"/><Relationship Id="rId11" Type="http://schemas.openxmlformats.org/officeDocument/2006/relationships/customXml" Target="../ink/ink6.xml"/><Relationship Id="rId24" Type="http://schemas.openxmlformats.org/officeDocument/2006/relationships/image" Target="../media/image106.png"/><Relationship Id="rId32" Type="http://schemas.openxmlformats.org/officeDocument/2006/relationships/image" Target="../media/image140.png"/><Relationship Id="rId37" Type="http://schemas.openxmlformats.org/officeDocument/2006/relationships/customXml" Target="../ink/ink19.xml"/><Relationship Id="rId40" Type="http://schemas.openxmlformats.org/officeDocument/2006/relationships/image" Target="../media/image180.png"/><Relationship Id="rId45" Type="http://schemas.openxmlformats.org/officeDocument/2006/relationships/customXml" Target="../ink/ink23.xml"/><Relationship Id="rId53" Type="http://schemas.openxmlformats.org/officeDocument/2006/relationships/customXml" Target="../ink/ink27.xml"/><Relationship Id="rId58" Type="http://schemas.openxmlformats.org/officeDocument/2006/relationships/image" Target="../media/image27.png"/><Relationship Id="rId66" Type="http://schemas.openxmlformats.org/officeDocument/2006/relationships/image" Target="../media/image31.png"/><Relationship Id="rId61" Type="http://schemas.openxmlformats.org/officeDocument/2006/relationships/customXml" Target="../ink/ink31.xml"/><Relationship Id="rId19" Type="http://schemas.openxmlformats.org/officeDocument/2006/relationships/customXml" Target="../ink/ink10.xml"/><Relationship Id="rId14" Type="http://schemas.openxmlformats.org/officeDocument/2006/relationships/image" Target="../media/image50.png"/><Relationship Id="rId22" Type="http://schemas.openxmlformats.org/officeDocument/2006/relationships/image" Target="../media/image94.png"/><Relationship Id="rId27" Type="http://schemas.openxmlformats.org/officeDocument/2006/relationships/customXml" Target="../ink/ink14.xml"/><Relationship Id="rId30" Type="http://schemas.openxmlformats.org/officeDocument/2006/relationships/image" Target="../media/image130.png"/><Relationship Id="rId35" Type="http://schemas.openxmlformats.org/officeDocument/2006/relationships/customXml" Target="../ink/ink18.xml"/><Relationship Id="rId43" Type="http://schemas.openxmlformats.org/officeDocument/2006/relationships/customXml" Target="../ink/ink22.xml"/><Relationship Id="rId48" Type="http://schemas.openxmlformats.org/officeDocument/2006/relationships/image" Target="../media/image220.png"/><Relationship Id="rId56" Type="http://schemas.openxmlformats.org/officeDocument/2006/relationships/image" Target="../media/image26.png"/><Relationship Id="rId64" Type="http://schemas.openxmlformats.org/officeDocument/2006/relationships/image" Target="../media/image30.png"/><Relationship Id="rId8" Type="http://schemas.openxmlformats.org/officeDocument/2006/relationships/image" Target="../media/image210.png"/><Relationship Id="rId51" Type="http://schemas.openxmlformats.org/officeDocument/2006/relationships/customXml" Target="../ink/ink26.xml"/><Relationship Id="rId3" Type="http://schemas.openxmlformats.org/officeDocument/2006/relationships/customXml" Target="../ink/ink3.xml"/><Relationship Id="rId12" Type="http://schemas.openxmlformats.org/officeDocument/2006/relationships/image" Target="../media/image42.png"/><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customXml" Target="../ink/ink17.xml"/><Relationship Id="rId38" Type="http://schemas.openxmlformats.org/officeDocument/2006/relationships/image" Target="../media/image170.png"/><Relationship Id="rId46" Type="http://schemas.openxmlformats.org/officeDocument/2006/relationships/image" Target="../media/image211.png"/><Relationship Id="rId59" Type="http://schemas.openxmlformats.org/officeDocument/2006/relationships/customXml" Target="../ink/ink30.xml"/><Relationship Id="rId67" Type="http://schemas.openxmlformats.org/officeDocument/2006/relationships/image" Target="../media/image22.png"/><Relationship Id="rId20" Type="http://schemas.openxmlformats.org/officeDocument/2006/relationships/image" Target="../media/image82.png"/><Relationship Id="rId41" Type="http://schemas.openxmlformats.org/officeDocument/2006/relationships/customXml" Target="../ink/ink21.xml"/><Relationship Id="rId54" Type="http://schemas.openxmlformats.org/officeDocument/2006/relationships/image" Target="../media/image25.png"/><Relationship Id="rId6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10.png"/><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120.png"/><Relationship Id="rId36" Type="http://schemas.openxmlformats.org/officeDocument/2006/relationships/image" Target="../media/image160.png"/><Relationship Id="rId49" Type="http://schemas.openxmlformats.org/officeDocument/2006/relationships/customXml" Target="../ink/ink25.xml"/><Relationship Id="rId57" Type="http://schemas.openxmlformats.org/officeDocument/2006/relationships/customXml" Target="../ink/ink29.xml"/><Relationship Id="rId10" Type="http://schemas.openxmlformats.org/officeDocument/2006/relationships/image" Target="../media/image35.png"/><Relationship Id="rId31" Type="http://schemas.openxmlformats.org/officeDocument/2006/relationships/customXml" Target="../ink/ink16.xml"/><Relationship Id="rId44" Type="http://schemas.openxmlformats.org/officeDocument/2006/relationships/image" Target="../media/image200.png"/><Relationship Id="rId52" Type="http://schemas.openxmlformats.org/officeDocument/2006/relationships/image" Target="../media/image240.png"/><Relationship Id="rId60" Type="http://schemas.openxmlformats.org/officeDocument/2006/relationships/image" Target="../media/image28.png"/><Relationship Id="rId65" Type="http://schemas.openxmlformats.org/officeDocument/2006/relationships/customXml" Target="../ink/ink33.xml"/><Relationship Id="rId9" Type="http://schemas.openxmlformats.org/officeDocument/2006/relationships/customXml" Target="../ink/ink5.xml"/><Relationship Id="rId13" Type="http://schemas.openxmlformats.org/officeDocument/2006/relationships/customXml" Target="../ink/ink7.xml"/><Relationship Id="rId18" Type="http://schemas.openxmlformats.org/officeDocument/2006/relationships/image" Target="../media/image71.png"/><Relationship Id="rId39" Type="http://schemas.openxmlformats.org/officeDocument/2006/relationships/customXml" Target="../ink/ink20.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introduction</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pic>
        <p:nvPicPr>
          <p:cNvPr id="1026" name="Picture 2" descr="The_Think_Tank summer Memes &amp; GIFs - Imgflip">
            <a:extLst>
              <a:ext uri="{FF2B5EF4-FFF2-40B4-BE49-F238E27FC236}">
                <a16:creationId xmlns:a16="http://schemas.microsoft.com/office/drawing/2014/main" id="{72AE4604-7CE9-C976-D4E0-202B7165E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868" y="1530626"/>
            <a:ext cx="5743798" cy="3796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Being respectful</a:t>
            </a:r>
            <a:endParaRPr lang="en-US" b="1" dirty="0">
              <a:solidFill>
                <a:schemeClr val="accent6"/>
              </a:solidFill>
            </a:endParaRP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p:txBody>
          <a:bodyPr/>
          <a:lstStyle/>
          <a:p>
            <a:r>
              <a:rPr lang="en-US" dirty="0"/>
              <a:t>Talking</a:t>
            </a:r>
          </a:p>
          <a:p>
            <a:endParaRPr lang="en-US" dirty="0"/>
          </a:p>
          <a:p>
            <a:r>
              <a:rPr lang="en-US" dirty="0"/>
              <a:t>Cell Phones</a:t>
            </a:r>
          </a:p>
          <a:p>
            <a:endParaRPr lang="en-US" dirty="0"/>
          </a:p>
          <a:p>
            <a:r>
              <a:rPr lang="en-US" dirty="0">
                <a:solidFill>
                  <a:schemeClr val="tx2">
                    <a:lumMod val="50000"/>
                  </a:schemeClr>
                </a:solidFill>
              </a:rPr>
              <a:t>Eating</a:t>
            </a:r>
          </a:p>
          <a:p>
            <a:endParaRPr lang="en-US" dirty="0">
              <a:solidFill>
                <a:schemeClr val="tx2">
                  <a:lumMod val="50000"/>
                </a:schemeClr>
              </a:solidFill>
            </a:endParaRPr>
          </a:p>
          <a:p>
            <a:r>
              <a:rPr lang="en-US" dirty="0">
                <a:solidFill>
                  <a:schemeClr val="tx2">
                    <a:lumMod val="50000"/>
                  </a:schemeClr>
                </a:solidFill>
              </a:rPr>
              <a:t>Being Late for Lectures</a:t>
            </a:r>
          </a:p>
        </p:txBody>
      </p:sp>
      <p:pic>
        <p:nvPicPr>
          <p:cNvPr id="5" name="Picture 4">
            <a:extLst>
              <a:ext uri="{FF2B5EF4-FFF2-40B4-BE49-F238E27FC236}">
                <a16:creationId xmlns:a16="http://schemas.microsoft.com/office/drawing/2014/main" id="{4A4E3C0D-DBC8-4318-8993-AAFF414C4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611" y="1123701"/>
            <a:ext cx="3693174" cy="2076742"/>
          </a:xfrm>
          <a:prstGeom prst="rect">
            <a:avLst/>
          </a:prstGeom>
          <a:ln>
            <a:solidFill>
              <a:schemeClr val="accent3"/>
            </a:solidFill>
          </a:ln>
        </p:spPr>
      </p:pic>
      <p:pic>
        <p:nvPicPr>
          <p:cNvPr id="6" name="Picture 5" descr="A picture containing indoor, table, desk, toy&#10;&#10;Description generated with very high confidence">
            <a:extLst>
              <a:ext uri="{FF2B5EF4-FFF2-40B4-BE49-F238E27FC236}">
                <a16:creationId xmlns:a16="http://schemas.microsoft.com/office/drawing/2014/main" id="{78837043-27AB-4AF6-9A11-74223690D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11" y="3974166"/>
            <a:ext cx="3691988" cy="2076743"/>
          </a:xfrm>
          <a:prstGeom prst="rect">
            <a:avLst/>
          </a:prstGeom>
          <a:ln>
            <a:solidFill>
              <a:schemeClr val="accent3"/>
            </a:solidFill>
          </a:ln>
        </p:spPr>
      </p:pic>
    </p:spTree>
    <p:extLst>
      <p:ext uri="{BB962C8B-B14F-4D97-AF65-F5344CB8AC3E}">
        <p14:creationId xmlns:p14="http://schemas.microsoft.com/office/powerpoint/2010/main" val="1920500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Being respectful</a:t>
            </a:r>
            <a:endParaRPr lang="en-US" b="1" dirty="0">
              <a:solidFill>
                <a:schemeClr val="accent6"/>
              </a:solidFill>
            </a:endParaRP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p:txBody>
          <a:bodyPr/>
          <a:lstStyle/>
          <a:p>
            <a:r>
              <a:rPr lang="en-US" dirty="0">
                <a:solidFill>
                  <a:schemeClr val="tx2">
                    <a:lumMod val="50000"/>
                  </a:schemeClr>
                </a:solidFill>
              </a:rPr>
              <a:t>Talking</a:t>
            </a:r>
          </a:p>
          <a:p>
            <a:endParaRPr lang="en-US" dirty="0">
              <a:solidFill>
                <a:schemeClr val="tx2">
                  <a:lumMod val="50000"/>
                </a:schemeClr>
              </a:solidFill>
            </a:endParaRPr>
          </a:p>
          <a:p>
            <a:r>
              <a:rPr lang="en-US" dirty="0">
                <a:solidFill>
                  <a:schemeClr val="tx2">
                    <a:lumMod val="50000"/>
                  </a:schemeClr>
                </a:solidFill>
              </a:rPr>
              <a:t>Cell Phones</a:t>
            </a:r>
          </a:p>
          <a:p>
            <a:endParaRPr lang="en-US" dirty="0"/>
          </a:p>
          <a:p>
            <a:r>
              <a:rPr lang="en-US" dirty="0"/>
              <a:t>Eating</a:t>
            </a:r>
          </a:p>
          <a:p>
            <a:endParaRPr lang="en-US" dirty="0"/>
          </a:p>
          <a:p>
            <a:r>
              <a:rPr lang="en-US" dirty="0"/>
              <a:t>Being Late for Lectures</a:t>
            </a:r>
          </a:p>
        </p:txBody>
      </p:sp>
      <p:pic>
        <p:nvPicPr>
          <p:cNvPr id="5" name="Picture 4">
            <a:extLst>
              <a:ext uri="{FF2B5EF4-FFF2-40B4-BE49-F238E27FC236}">
                <a16:creationId xmlns:a16="http://schemas.microsoft.com/office/drawing/2014/main" id="{D725E9AD-F10E-48EE-8AFB-6F6C500C3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143" y="988197"/>
            <a:ext cx="3660926" cy="2059271"/>
          </a:xfrm>
          <a:prstGeom prst="rect">
            <a:avLst/>
          </a:prstGeom>
          <a:ln>
            <a:solidFill>
              <a:schemeClr val="accent3"/>
            </a:solidFill>
          </a:ln>
        </p:spPr>
      </p:pic>
      <p:pic>
        <p:nvPicPr>
          <p:cNvPr id="6" name="Picture 5" descr="A picture containing person, indoor, wall, man&#10;&#10;Description generated with very high confidence">
            <a:extLst>
              <a:ext uri="{FF2B5EF4-FFF2-40B4-BE49-F238E27FC236}">
                <a16:creationId xmlns:a16="http://schemas.microsoft.com/office/drawing/2014/main" id="{9CE187A3-88AD-414B-8CE8-AB8CD71F0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143" y="3538225"/>
            <a:ext cx="3660926" cy="2752576"/>
          </a:xfrm>
          <a:prstGeom prst="rect">
            <a:avLst/>
          </a:prstGeom>
          <a:ln>
            <a:solidFill>
              <a:schemeClr val="accent3"/>
            </a:solidFill>
          </a:ln>
        </p:spPr>
      </p:pic>
    </p:spTree>
    <p:extLst>
      <p:ext uri="{BB962C8B-B14F-4D97-AF65-F5344CB8AC3E}">
        <p14:creationId xmlns:p14="http://schemas.microsoft.com/office/powerpoint/2010/main" val="25560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Ask Questions!</a:t>
            </a:r>
            <a:endParaRPr lang="en-US" b="1" dirty="0">
              <a:solidFill>
                <a:schemeClr val="accent6"/>
              </a:solidFill>
            </a:endParaRP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a:xfrm>
            <a:off x="838200" y="1825624"/>
            <a:ext cx="5928360" cy="4835479"/>
          </a:xfrm>
        </p:spPr>
        <p:txBody>
          <a:bodyPr/>
          <a:lstStyle/>
          <a:p>
            <a:r>
              <a:rPr lang="en-US" dirty="0"/>
              <a:t>Ask questions as much as possible</a:t>
            </a:r>
            <a:r>
              <a:rPr lang="en-US" dirty="0">
                <a:solidFill>
                  <a:schemeClr val="accent3"/>
                </a:solidFill>
              </a:rPr>
              <a:t>.</a:t>
            </a:r>
          </a:p>
          <a:p>
            <a:r>
              <a:rPr lang="en-US" dirty="0"/>
              <a:t>Ask</a:t>
            </a:r>
            <a:r>
              <a:rPr lang="en-US" b="1" dirty="0"/>
              <a:t> as soon as </a:t>
            </a:r>
            <a:r>
              <a:rPr lang="en-US" dirty="0"/>
              <a:t>you feel confused!</a:t>
            </a:r>
            <a:endParaRPr lang="en-US" dirty="0">
              <a:solidFill>
                <a:schemeClr val="accent3"/>
              </a:solidFill>
            </a:endParaRPr>
          </a:p>
          <a:p>
            <a:r>
              <a:rPr lang="en-US" dirty="0"/>
              <a:t>Ask each other questions in-person or on Piazza and help if you think you know the answer</a:t>
            </a:r>
          </a:p>
          <a:p>
            <a:r>
              <a:rPr lang="en-US" dirty="0">
                <a:solidFill>
                  <a:schemeClr val="accent6"/>
                </a:solidFill>
              </a:rPr>
              <a:t>Never forget </a:t>
            </a:r>
            <a:r>
              <a:rPr lang="en-US" dirty="0"/>
              <a:t>- if you have a question, there’s always other people in the room wondering the same thing.  They will be thankful you asked it!</a:t>
            </a:r>
          </a:p>
        </p:txBody>
      </p:sp>
      <p:pic>
        <p:nvPicPr>
          <p:cNvPr id="3074" name="Picture 2" descr="Whenever I give a long presentation and no one has any questions at the end  - Funny | Any questions presentation funny, Presentation, Best funny  pictures">
            <a:extLst>
              <a:ext uri="{FF2B5EF4-FFF2-40B4-BE49-F238E27FC236}">
                <a16:creationId xmlns:a16="http://schemas.microsoft.com/office/drawing/2014/main" id="{B7A0D1A6-A69D-0474-4F41-3F15C6FA7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9556" y="1825624"/>
            <a:ext cx="4445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65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Course Information</a:t>
            </a:r>
          </a:p>
        </p:txBody>
      </p:sp>
      <p:sp>
        <p:nvSpPr>
          <p:cNvPr id="3" name="Content Placeholder 2">
            <a:extLst>
              <a:ext uri="{FF2B5EF4-FFF2-40B4-BE49-F238E27FC236}">
                <a16:creationId xmlns:a16="http://schemas.microsoft.com/office/drawing/2014/main" id="{4F0F9DC0-CA1D-455D-9F7B-6E3802A5CC0D}"/>
              </a:ext>
            </a:extLst>
          </p:cNvPr>
          <p:cNvSpPr>
            <a:spLocks noGrp="1"/>
          </p:cNvSpPr>
          <p:nvPr>
            <p:ph idx="1"/>
          </p:nvPr>
        </p:nvSpPr>
        <p:spPr>
          <a:xfrm>
            <a:off x="838199" y="1825624"/>
            <a:ext cx="6641593" cy="4835479"/>
          </a:xfrm>
        </p:spPr>
        <p:txBody>
          <a:bodyPr/>
          <a:lstStyle/>
          <a:p>
            <a:r>
              <a:rPr lang="en-US" b="1" dirty="0"/>
              <a:t>Quercus</a:t>
            </a:r>
            <a:r>
              <a:rPr lang="en-US" b="1" dirty="0">
                <a:solidFill>
                  <a:schemeClr val="accent6"/>
                </a:solidFill>
              </a:rPr>
              <a:t>:</a:t>
            </a:r>
            <a:r>
              <a:rPr lang="en-US" b="1" dirty="0"/>
              <a:t> </a:t>
            </a:r>
          </a:p>
          <a:p>
            <a:pPr lvl="1"/>
            <a:r>
              <a:rPr lang="en-US" dirty="0"/>
              <a:t>APS106H1 S LEC0101 </a:t>
            </a:r>
            <a:r>
              <a:rPr lang="en-US" dirty="0">
                <a:solidFill>
                  <a:schemeClr val="accent6"/>
                </a:solidFill>
              </a:rPr>
              <a:t>(</a:t>
            </a:r>
            <a:r>
              <a:rPr lang="en-US" dirty="0"/>
              <a:t>Website contains all information</a:t>
            </a:r>
            <a:r>
              <a:rPr lang="en-US" dirty="0">
                <a:solidFill>
                  <a:schemeClr val="accent6"/>
                </a:solidFill>
              </a:rPr>
              <a:t>)</a:t>
            </a:r>
            <a:r>
              <a:rPr lang="en-US" dirty="0">
                <a:solidFill>
                  <a:schemeClr val="accent2"/>
                </a:solidFill>
              </a:rPr>
              <a:t>.</a:t>
            </a:r>
          </a:p>
          <a:p>
            <a:r>
              <a:rPr lang="en-US" b="1" dirty="0"/>
              <a:t>Textbook</a:t>
            </a:r>
            <a:r>
              <a:rPr lang="en-US" b="1" dirty="0">
                <a:solidFill>
                  <a:schemeClr val="accent6"/>
                </a:solidFill>
              </a:rPr>
              <a:t>:</a:t>
            </a:r>
            <a:r>
              <a:rPr lang="en-US" b="1" dirty="0"/>
              <a:t> </a:t>
            </a:r>
          </a:p>
          <a:p>
            <a:pPr lvl="1"/>
            <a:r>
              <a:rPr lang="en-US" b="1" i="1" dirty="0"/>
              <a:t>Programming in Python 3</a:t>
            </a:r>
            <a:r>
              <a:rPr lang="en-US" dirty="0">
                <a:solidFill>
                  <a:schemeClr val="accent2"/>
                </a:solidFill>
              </a:rPr>
              <a:t>.</a:t>
            </a:r>
          </a:p>
          <a:p>
            <a:pPr lvl="1"/>
            <a:r>
              <a:rPr lang="en-US" dirty="0"/>
              <a:t>A link to the UofT bookstore where you can purchase the textbook can be found on the Syllabus page</a:t>
            </a:r>
            <a:r>
              <a:rPr lang="en-US" dirty="0">
                <a:solidFill>
                  <a:schemeClr val="accent6"/>
                </a:solidFill>
              </a:rPr>
              <a:t>.</a:t>
            </a:r>
          </a:p>
          <a:p>
            <a:pPr marL="0" indent="0">
              <a:buNone/>
            </a:pPr>
            <a:endParaRPr lang="en-US" dirty="0">
              <a:solidFill>
                <a:schemeClr val="accent2"/>
              </a:solidFill>
            </a:endParaRPr>
          </a:p>
          <a:p>
            <a:endParaRPr lang="en-US" dirty="0"/>
          </a:p>
        </p:txBody>
      </p:sp>
      <p:pic>
        <p:nvPicPr>
          <p:cNvPr id="7" name="Picture 6">
            <a:extLst>
              <a:ext uri="{FF2B5EF4-FFF2-40B4-BE49-F238E27FC236}">
                <a16:creationId xmlns:a16="http://schemas.microsoft.com/office/drawing/2014/main" id="{CBE36FDD-4B8D-3A23-DC51-6C5CB464BD93}"/>
              </a:ext>
            </a:extLst>
          </p:cNvPr>
          <p:cNvPicPr>
            <a:picLocks noChangeAspect="1"/>
          </p:cNvPicPr>
          <p:nvPr/>
        </p:nvPicPr>
        <p:blipFill rotWithShape="1">
          <a:blip r:embed="rId2"/>
          <a:srcRect l="6018" t="30884" r="68826" b="19871"/>
          <a:stretch/>
        </p:blipFill>
        <p:spPr>
          <a:xfrm>
            <a:off x="8303130" y="1914115"/>
            <a:ext cx="3490764" cy="4270714"/>
          </a:xfrm>
          <a:prstGeom prst="rect">
            <a:avLst/>
          </a:prstGeom>
          <a:ln>
            <a:solidFill>
              <a:schemeClr val="accent6"/>
            </a:solidFill>
          </a:ln>
        </p:spPr>
      </p:pic>
    </p:spTree>
    <p:extLst>
      <p:ext uri="{BB962C8B-B14F-4D97-AF65-F5344CB8AC3E}">
        <p14:creationId xmlns:p14="http://schemas.microsoft.com/office/powerpoint/2010/main" val="1212596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Grading</a:t>
            </a:r>
          </a:p>
        </p:txBody>
      </p:sp>
      <p:sp>
        <p:nvSpPr>
          <p:cNvPr id="4" name="object 4">
            <a:extLst>
              <a:ext uri="{FF2B5EF4-FFF2-40B4-BE49-F238E27FC236}">
                <a16:creationId xmlns:a16="http://schemas.microsoft.com/office/drawing/2014/main" id="{FE304BCE-A1C2-42F7-9DC4-948115DF4903}"/>
              </a:ext>
            </a:extLst>
          </p:cNvPr>
          <p:cNvSpPr txBox="1"/>
          <p:nvPr/>
        </p:nvSpPr>
        <p:spPr>
          <a:xfrm>
            <a:off x="993444" y="2330038"/>
            <a:ext cx="5533390" cy="2662267"/>
          </a:xfrm>
          <a:prstGeom prst="rect">
            <a:avLst/>
          </a:prstGeom>
        </p:spPr>
        <p:txBody>
          <a:bodyPr vert="horz" wrap="square" lIns="0" tIns="0" rIns="0" bIns="0" rtlCol="0">
            <a:spAutoFit/>
          </a:bodyPr>
          <a:lstStyle/>
          <a:p>
            <a:pPr marL="12700">
              <a:lnSpc>
                <a:spcPct val="100000"/>
              </a:lnSpc>
              <a:tabLst>
                <a:tab pos="299720" algn="l"/>
              </a:tabLst>
            </a:pPr>
            <a:r>
              <a:rPr sz="3200" b="1" spc="-20" dirty="0">
                <a:solidFill>
                  <a:srgbClr val="FFFFFF"/>
                </a:solidFill>
                <a:cs typeface="Arial"/>
              </a:rPr>
              <a:t>Labs</a:t>
            </a:r>
            <a:r>
              <a:rPr sz="3200" b="1" spc="10" dirty="0">
                <a:solidFill>
                  <a:srgbClr val="FFFFFF"/>
                </a:solidFill>
                <a:cs typeface="Arial"/>
              </a:rPr>
              <a:t> </a:t>
            </a:r>
            <a:r>
              <a:rPr sz="3200" b="1" spc="-10" dirty="0">
                <a:solidFill>
                  <a:schemeClr val="accent6"/>
                </a:solidFill>
                <a:cs typeface="Arial"/>
              </a:rPr>
              <a:t>(</a:t>
            </a:r>
            <a:r>
              <a:rPr lang="en-US" sz="3200" b="1" spc="-15" dirty="0">
                <a:solidFill>
                  <a:srgbClr val="FFFFFF"/>
                </a:solidFill>
                <a:cs typeface="Arial"/>
              </a:rPr>
              <a:t>5</a:t>
            </a:r>
            <a:r>
              <a:rPr sz="3200" b="1" spc="15" dirty="0">
                <a:solidFill>
                  <a:srgbClr val="FFFFFF"/>
                </a:solidFill>
                <a:cs typeface="Arial"/>
              </a:rPr>
              <a:t> </a:t>
            </a:r>
            <a:r>
              <a:rPr sz="3200" b="1" spc="-15" dirty="0">
                <a:solidFill>
                  <a:srgbClr val="FFFFFF"/>
                </a:solidFill>
                <a:cs typeface="Arial"/>
              </a:rPr>
              <a:t>in tota</a:t>
            </a:r>
            <a:r>
              <a:rPr sz="3200" b="1" spc="-10" dirty="0">
                <a:solidFill>
                  <a:srgbClr val="FFFFFF"/>
                </a:solidFill>
                <a:cs typeface="Arial"/>
              </a:rPr>
              <a:t>l</a:t>
            </a:r>
            <a:r>
              <a:rPr sz="3200" b="1" spc="-10" dirty="0">
                <a:solidFill>
                  <a:schemeClr val="accent6"/>
                </a:solidFill>
                <a:cs typeface="Arial"/>
              </a:rPr>
              <a:t>)</a:t>
            </a:r>
            <a:endParaRPr sz="3200" dirty="0">
              <a:solidFill>
                <a:schemeClr val="accent6"/>
              </a:solidFill>
              <a:cs typeface="Arial"/>
            </a:endParaRPr>
          </a:p>
          <a:p>
            <a:pPr marL="12700">
              <a:spcBef>
                <a:spcPts val="1800"/>
              </a:spcBef>
              <a:tabLst>
                <a:tab pos="299720" algn="l"/>
              </a:tabLst>
            </a:pPr>
            <a:r>
              <a:rPr lang="en-CA" sz="3200" b="1" spc="-15" dirty="0">
                <a:solidFill>
                  <a:srgbClr val="FFFFFF"/>
                </a:solidFill>
                <a:cs typeface="Arial"/>
              </a:rPr>
              <a:t>Reflections  </a:t>
            </a:r>
            <a:r>
              <a:rPr lang="en-GB" sz="3200" b="1" spc="-10" dirty="0">
                <a:solidFill>
                  <a:schemeClr val="accent6"/>
                </a:solidFill>
                <a:cs typeface="Arial"/>
              </a:rPr>
              <a:t>(</a:t>
            </a:r>
            <a:r>
              <a:rPr lang="en-GB" sz="3200" b="1" spc="-15" dirty="0">
                <a:solidFill>
                  <a:srgbClr val="FFFFFF"/>
                </a:solidFill>
                <a:cs typeface="Arial"/>
              </a:rPr>
              <a:t>6</a:t>
            </a:r>
            <a:r>
              <a:rPr lang="en-GB" sz="3200" b="1" spc="15" dirty="0">
                <a:solidFill>
                  <a:srgbClr val="FFFFFF"/>
                </a:solidFill>
                <a:cs typeface="Arial"/>
              </a:rPr>
              <a:t> </a:t>
            </a:r>
            <a:r>
              <a:rPr lang="en-GB" sz="3200" b="1" spc="-15" dirty="0">
                <a:solidFill>
                  <a:srgbClr val="FFFFFF"/>
                </a:solidFill>
                <a:cs typeface="Arial"/>
              </a:rPr>
              <a:t>in tota</a:t>
            </a:r>
            <a:r>
              <a:rPr lang="en-GB" sz="3200" b="1" spc="-10" dirty="0">
                <a:solidFill>
                  <a:srgbClr val="FFFFFF"/>
                </a:solidFill>
                <a:cs typeface="Arial"/>
              </a:rPr>
              <a:t>l</a:t>
            </a:r>
            <a:r>
              <a:rPr lang="en-GB" sz="3200" b="1" spc="-10" dirty="0">
                <a:solidFill>
                  <a:schemeClr val="accent6"/>
                </a:solidFill>
                <a:cs typeface="Arial"/>
              </a:rPr>
              <a:t>)</a:t>
            </a:r>
            <a:endParaRPr lang="en-CA" sz="3200" b="1" spc="-15" dirty="0">
              <a:solidFill>
                <a:srgbClr val="FFFFFF"/>
              </a:solidFill>
              <a:cs typeface="Arial"/>
            </a:endParaRPr>
          </a:p>
          <a:p>
            <a:pPr marL="12700">
              <a:lnSpc>
                <a:spcPct val="100000"/>
              </a:lnSpc>
              <a:spcBef>
                <a:spcPts val="1800"/>
              </a:spcBef>
              <a:tabLst>
                <a:tab pos="299720" algn="l"/>
              </a:tabLst>
            </a:pPr>
            <a:r>
              <a:rPr lang="en-CA" sz="3200" b="1" spc="-15" dirty="0">
                <a:solidFill>
                  <a:srgbClr val="FFFFFF"/>
                </a:solidFill>
                <a:cs typeface="Arial"/>
              </a:rPr>
              <a:t>Midte</a:t>
            </a:r>
            <a:r>
              <a:rPr lang="en-CA" sz="3200" b="1" spc="-10" dirty="0">
                <a:solidFill>
                  <a:srgbClr val="FFFFFF"/>
                </a:solidFill>
                <a:cs typeface="Arial"/>
              </a:rPr>
              <a:t>r</a:t>
            </a:r>
            <a:r>
              <a:rPr lang="en-CA" sz="3200" b="1" spc="-25" dirty="0">
                <a:solidFill>
                  <a:srgbClr val="FFFFFF"/>
                </a:solidFill>
                <a:cs typeface="Arial"/>
              </a:rPr>
              <a:t>m</a:t>
            </a:r>
            <a:r>
              <a:rPr lang="en-CA" sz="3200" b="1" spc="-15" dirty="0">
                <a:solidFill>
                  <a:srgbClr val="FFFFFF"/>
                </a:solidFill>
                <a:cs typeface="Arial"/>
              </a:rPr>
              <a:t> </a:t>
            </a:r>
            <a:r>
              <a:rPr lang="en-CA" sz="3200" b="1" spc="-15" dirty="0">
                <a:solidFill>
                  <a:schemeClr val="accent6"/>
                </a:solidFill>
                <a:cs typeface="Arial"/>
              </a:rPr>
              <a:t>(</a:t>
            </a:r>
            <a:r>
              <a:rPr lang="en-CA" sz="3200" b="1" spc="-15" dirty="0">
                <a:solidFill>
                  <a:srgbClr val="FFFFFF"/>
                </a:solidFill>
                <a:cs typeface="Arial"/>
              </a:rPr>
              <a:t>in-lecture</a:t>
            </a:r>
            <a:r>
              <a:rPr lang="en-CA" sz="3200" b="1" spc="-15" dirty="0">
                <a:solidFill>
                  <a:schemeClr val="accent6"/>
                </a:solidFill>
                <a:cs typeface="Arial"/>
              </a:rPr>
              <a:t>)</a:t>
            </a:r>
            <a:endParaRPr lang="en-CA" sz="3200" b="1" spc="-20" dirty="0">
              <a:solidFill>
                <a:schemeClr val="accent6"/>
              </a:solidFill>
              <a:cs typeface="Arial"/>
            </a:endParaRPr>
          </a:p>
          <a:p>
            <a:pPr marL="12700">
              <a:lnSpc>
                <a:spcPct val="100000"/>
              </a:lnSpc>
              <a:spcBef>
                <a:spcPts val="1800"/>
              </a:spcBef>
              <a:tabLst>
                <a:tab pos="299720" algn="l"/>
              </a:tabLst>
            </a:pPr>
            <a:r>
              <a:rPr lang="en-CA" sz="3200" b="1" spc="-15" dirty="0">
                <a:solidFill>
                  <a:srgbClr val="FFFFFF"/>
                </a:solidFill>
                <a:cs typeface="Arial"/>
              </a:rPr>
              <a:t>Fi</a:t>
            </a:r>
            <a:r>
              <a:rPr lang="en-CA" sz="3200" b="1" spc="-30" dirty="0">
                <a:solidFill>
                  <a:srgbClr val="FFFFFF"/>
                </a:solidFill>
                <a:cs typeface="Arial"/>
              </a:rPr>
              <a:t>n</a:t>
            </a:r>
            <a:r>
              <a:rPr lang="en-CA" sz="3200" b="1" spc="-15" dirty="0">
                <a:solidFill>
                  <a:srgbClr val="FFFFFF"/>
                </a:solidFill>
                <a:cs typeface="Arial"/>
              </a:rPr>
              <a:t>al</a:t>
            </a:r>
            <a:r>
              <a:rPr lang="en-CA" sz="3200" b="1" spc="-5" dirty="0">
                <a:solidFill>
                  <a:srgbClr val="FFFFFF"/>
                </a:solidFill>
                <a:cs typeface="Arial"/>
              </a:rPr>
              <a:t> </a:t>
            </a:r>
            <a:r>
              <a:rPr lang="en-CA" sz="3200" b="1" spc="-20" dirty="0">
                <a:solidFill>
                  <a:srgbClr val="FFFFFF"/>
                </a:solidFill>
                <a:cs typeface="Arial"/>
              </a:rPr>
              <a:t>Ex</a:t>
            </a:r>
            <a:r>
              <a:rPr lang="en-CA" sz="3200" b="1" spc="-15" dirty="0">
                <a:solidFill>
                  <a:srgbClr val="FFFFFF"/>
                </a:solidFill>
                <a:cs typeface="Arial"/>
              </a:rPr>
              <a:t>a</a:t>
            </a:r>
            <a:r>
              <a:rPr lang="en-CA" sz="3200" b="1" spc="-25" dirty="0">
                <a:solidFill>
                  <a:srgbClr val="FFFFFF"/>
                </a:solidFill>
                <a:cs typeface="Arial"/>
              </a:rPr>
              <a:t>m</a:t>
            </a:r>
            <a:endParaRPr lang="en-CA" sz="3200" dirty="0">
              <a:solidFill>
                <a:srgbClr val="FFFFFF"/>
              </a:solidFill>
              <a:cs typeface="Arial"/>
            </a:endParaRPr>
          </a:p>
        </p:txBody>
      </p:sp>
      <p:sp>
        <p:nvSpPr>
          <p:cNvPr id="5" name="object 5">
            <a:extLst>
              <a:ext uri="{FF2B5EF4-FFF2-40B4-BE49-F238E27FC236}">
                <a16:creationId xmlns:a16="http://schemas.microsoft.com/office/drawing/2014/main" id="{15DB6836-1441-49C4-AA48-78F64812FBEF}"/>
              </a:ext>
            </a:extLst>
          </p:cNvPr>
          <p:cNvSpPr txBox="1"/>
          <p:nvPr/>
        </p:nvSpPr>
        <p:spPr>
          <a:xfrm>
            <a:off x="6941982" y="2330038"/>
            <a:ext cx="2878533" cy="2662267"/>
          </a:xfrm>
          <a:prstGeom prst="rect">
            <a:avLst/>
          </a:prstGeom>
        </p:spPr>
        <p:txBody>
          <a:bodyPr vert="horz" wrap="square" lIns="0" tIns="0" rIns="0" bIns="0" rtlCol="0">
            <a:spAutoFit/>
          </a:bodyPr>
          <a:lstStyle/>
          <a:p>
            <a:pPr marL="12700">
              <a:lnSpc>
                <a:spcPct val="100000"/>
              </a:lnSpc>
            </a:pPr>
            <a:r>
              <a:rPr sz="3200" spc="-15" dirty="0">
                <a:solidFill>
                  <a:srgbClr val="FFFFFF"/>
                </a:solidFill>
                <a:cs typeface="Arial"/>
              </a:rPr>
              <a:t>to</a:t>
            </a:r>
            <a:r>
              <a:rPr sz="3200" spc="-5" dirty="0">
                <a:solidFill>
                  <a:srgbClr val="FFFFFF"/>
                </a:solidFill>
                <a:cs typeface="Arial"/>
              </a:rPr>
              <a:t>t</a:t>
            </a:r>
            <a:r>
              <a:rPr sz="3200" spc="-20" dirty="0">
                <a:solidFill>
                  <a:srgbClr val="FFFFFF"/>
                </a:solidFill>
                <a:cs typeface="Arial"/>
              </a:rPr>
              <a:t>a</a:t>
            </a:r>
            <a:r>
              <a:rPr sz="3200" spc="-5" dirty="0">
                <a:solidFill>
                  <a:srgbClr val="FFFFFF"/>
                </a:solidFill>
                <a:cs typeface="Arial"/>
              </a:rPr>
              <a:t>l</a:t>
            </a:r>
            <a:r>
              <a:rPr sz="3200" spc="-10" dirty="0">
                <a:solidFill>
                  <a:schemeClr val="accent6"/>
                </a:solidFill>
                <a:cs typeface="Arial"/>
              </a:rPr>
              <a:t>:</a:t>
            </a:r>
            <a:r>
              <a:rPr sz="3200" spc="345" dirty="0">
                <a:solidFill>
                  <a:srgbClr val="FFFFFF"/>
                </a:solidFill>
                <a:cs typeface="Arial"/>
              </a:rPr>
              <a:t> </a:t>
            </a:r>
            <a:r>
              <a:rPr sz="3200" spc="-20" dirty="0">
                <a:solidFill>
                  <a:srgbClr val="FFFFFF"/>
                </a:solidFill>
                <a:cs typeface="Arial"/>
              </a:rPr>
              <a:t>1</a:t>
            </a:r>
            <a:r>
              <a:rPr lang="en-US" sz="3200" spc="-15" dirty="0">
                <a:solidFill>
                  <a:srgbClr val="FFFFFF"/>
                </a:solidFill>
                <a:cs typeface="Arial"/>
              </a:rPr>
              <a:t>5</a:t>
            </a:r>
            <a:r>
              <a:rPr sz="3200" spc="-25" dirty="0">
                <a:solidFill>
                  <a:srgbClr val="FFFFFF"/>
                </a:solidFill>
                <a:cs typeface="Arial"/>
              </a:rPr>
              <a:t>%</a:t>
            </a:r>
            <a:endParaRPr sz="3200" dirty="0">
              <a:solidFill>
                <a:srgbClr val="FFFFFF"/>
              </a:solidFill>
              <a:cs typeface="Arial"/>
            </a:endParaRPr>
          </a:p>
          <a:p>
            <a:pPr marL="12700">
              <a:lnSpc>
                <a:spcPct val="100000"/>
              </a:lnSpc>
              <a:spcBef>
                <a:spcPts val="1800"/>
              </a:spcBef>
            </a:pPr>
            <a:r>
              <a:rPr lang="en-CA" sz="3200" spc="-15" dirty="0">
                <a:solidFill>
                  <a:srgbClr val="FFFFFF"/>
                </a:solidFill>
                <a:cs typeface="Arial"/>
              </a:rPr>
              <a:t>to</a:t>
            </a:r>
            <a:r>
              <a:rPr lang="en-CA" sz="3200" spc="-5" dirty="0">
                <a:solidFill>
                  <a:srgbClr val="FFFFFF"/>
                </a:solidFill>
                <a:cs typeface="Arial"/>
              </a:rPr>
              <a:t>t</a:t>
            </a:r>
            <a:r>
              <a:rPr lang="en-CA" sz="3200" spc="-20" dirty="0">
                <a:solidFill>
                  <a:srgbClr val="FFFFFF"/>
                </a:solidFill>
                <a:cs typeface="Arial"/>
              </a:rPr>
              <a:t>a</a:t>
            </a:r>
            <a:r>
              <a:rPr lang="en-CA" sz="3200" dirty="0">
                <a:solidFill>
                  <a:srgbClr val="FFFFFF"/>
                </a:solidFill>
                <a:cs typeface="Arial"/>
              </a:rPr>
              <a:t>l</a:t>
            </a:r>
            <a:r>
              <a:rPr lang="en-CA" sz="3200" spc="-10" dirty="0">
                <a:solidFill>
                  <a:schemeClr val="accent6"/>
                </a:solidFill>
                <a:cs typeface="Arial"/>
              </a:rPr>
              <a:t>:</a:t>
            </a:r>
            <a:r>
              <a:rPr lang="en-CA" sz="3200" spc="340" dirty="0">
                <a:solidFill>
                  <a:srgbClr val="FFFFFF"/>
                </a:solidFill>
                <a:cs typeface="Arial"/>
              </a:rPr>
              <a:t> </a:t>
            </a:r>
            <a:r>
              <a:rPr lang="en-CA" sz="3200" spc="-20" dirty="0">
                <a:solidFill>
                  <a:srgbClr val="FFFFFF"/>
                </a:solidFill>
                <a:cs typeface="Arial"/>
              </a:rPr>
              <a:t>5</a:t>
            </a:r>
            <a:r>
              <a:rPr lang="en-CA" sz="3200" spc="-25" dirty="0">
                <a:solidFill>
                  <a:srgbClr val="FFFFFF"/>
                </a:solidFill>
                <a:cs typeface="Arial"/>
              </a:rPr>
              <a:t>%</a:t>
            </a:r>
            <a:endParaRPr lang="en-CA" sz="3200" dirty="0">
              <a:solidFill>
                <a:srgbClr val="FFFFFF"/>
              </a:solidFill>
              <a:cs typeface="Arial"/>
            </a:endParaRPr>
          </a:p>
          <a:p>
            <a:pPr marL="12700">
              <a:spcBef>
                <a:spcPts val="1800"/>
              </a:spcBef>
            </a:pPr>
            <a:r>
              <a:rPr lang="en-CA" sz="3200" spc="-15" dirty="0">
                <a:solidFill>
                  <a:srgbClr val="FFFFFF"/>
                </a:solidFill>
                <a:cs typeface="Arial"/>
              </a:rPr>
              <a:t>to</a:t>
            </a:r>
            <a:r>
              <a:rPr lang="en-CA" sz="3200" spc="-5" dirty="0">
                <a:solidFill>
                  <a:srgbClr val="FFFFFF"/>
                </a:solidFill>
                <a:cs typeface="Arial"/>
              </a:rPr>
              <a:t>t</a:t>
            </a:r>
            <a:r>
              <a:rPr lang="en-CA" sz="3200" spc="-20" dirty="0">
                <a:solidFill>
                  <a:srgbClr val="FFFFFF"/>
                </a:solidFill>
                <a:cs typeface="Arial"/>
              </a:rPr>
              <a:t>a</a:t>
            </a:r>
            <a:r>
              <a:rPr lang="en-CA" sz="3200" dirty="0">
                <a:solidFill>
                  <a:srgbClr val="FFFFFF"/>
                </a:solidFill>
                <a:cs typeface="Arial"/>
              </a:rPr>
              <a:t>l</a:t>
            </a:r>
            <a:r>
              <a:rPr lang="en-CA" sz="3200" spc="-10" dirty="0">
                <a:solidFill>
                  <a:schemeClr val="accent6"/>
                </a:solidFill>
                <a:cs typeface="Arial"/>
              </a:rPr>
              <a:t>:</a:t>
            </a:r>
            <a:r>
              <a:rPr lang="en-CA" sz="3200" spc="340" dirty="0">
                <a:solidFill>
                  <a:srgbClr val="FFFFFF"/>
                </a:solidFill>
                <a:cs typeface="Arial"/>
              </a:rPr>
              <a:t> </a:t>
            </a:r>
            <a:r>
              <a:rPr lang="en-CA" sz="3200" spc="-20" dirty="0">
                <a:solidFill>
                  <a:srgbClr val="FFFFFF"/>
                </a:solidFill>
                <a:cs typeface="Arial"/>
              </a:rPr>
              <a:t>3</a:t>
            </a:r>
            <a:r>
              <a:rPr lang="en-CA" sz="3200" spc="-15" dirty="0">
                <a:solidFill>
                  <a:srgbClr val="FFFFFF"/>
                </a:solidFill>
                <a:cs typeface="Arial"/>
              </a:rPr>
              <a:t>0</a:t>
            </a:r>
            <a:r>
              <a:rPr lang="en-CA" sz="3200" spc="-25" dirty="0">
                <a:solidFill>
                  <a:srgbClr val="FFFFFF"/>
                </a:solidFill>
                <a:cs typeface="Arial"/>
              </a:rPr>
              <a:t>%</a:t>
            </a:r>
            <a:endParaRPr lang="en-CA" sz="3200" dirty="0">
              <a:solidFill>
                <a:srgbClr val="FFFFFF"/>
              </a:solidFill>
              <a:cs typeface="Arial"/>
            </a:endParaRPr>
          </a:p>
          <a:p>
            <a:pPr marL="12700">
              <a:lnSpc>
                <a:spcPct val="100000"/>
              </a:lnSpc>
              <a:spcBef>
                <a:spcPts val="1800"/>
              </a:spcBef>
            </a:pPr>
            <a:r>
              <a:rPr sz="3200" spc="-15" dirty="0">
                <a:solidFill>
                  <a:srgbClr val="FFFFFF"/>
                </a:solidFill>
                <a:cs typeface="Arial"/>
              </a:rPr>
              <a:t>tota</a:t>
            </a:r>
            <a:r>
              <a:rPr sz="3200" spc="-10" dirty="0">
                <a:solidFill>
                  <a:srgbClr val="FFFFFF"/>
                </a:solidFill>
                <a:cs typeface="Arial"/>
              </a:rPr>
              <a:t>l</a:t>
            </a:r>
            <a:r>
              <a:rPr sz="3200" spc="-10" dirty="0">
                <a:solidFill>
                  <a:schemeClr val="accent6"/>
                </a:solidFill>
                <a:cs typeface="Arial"/>
              </a:rPr>
              <a:t>:</a:t>
            </a:r>
            <a:r>
              <a:rPr sz="3200" spc="345" dirty="0">
                <a:solidFill>
                  <a:srgbClr val="FFFFFF"/>
                </a:solidFill>
                <a:cs typeface="Arial"/>
              </a:rPr>
              <a:t> </a:t>
            </a:r>
            <a:r>
              <a:rPr sz="3200" spc="-20" dirty="0">
                <a:solidFill>
                  <a:srgbClr val="FFFFFF"/>
                </a:solidFill>
                <a:cs typeface="Arial"/>
              </a:rPr>
              <a:t>50%</a:t>
            </a:r>
            <a:endParaRPr sz="3200" dirty="0">
              <a:solidFill>
                <a:srgbClr val="FFFFFF"/>
              </a:solidFill>
              <a:cs typeface="Arial"/>
            </a:endParaRPr>
          </a:p>
        </p:txBody>
      </p:sp>
      <p:sp>
        <p:nvSpPr>
          <p:cNvPr id="6" name="object 6">
            <a:extLst>
              <a:ext uri="{FF2B5EF4-FFF2-40B4-BE49-F238E27FC236}">
                <a16:creationId xmlns:a16="http://schemas.microsoft.com/office/drawing/2014/main" id="{AA8D7AF6-4E86-473B-90DF-B20524C9A602}"/>
              </a:ext>
            </a:extLst>
          </p:cNvPr>
          <p:cNvSpPr txBox="1"/>
          <p:nvPr/>
        </p:nvSpPr>
        <p:spPr>
          <a:xfrm>
            <a:off x="6526834" y="905427"/>
            <a:ext cx="7000875" cy="553998"/>
          </a:xfrm>
          <a:prstGeom prst="rect">
            <a:avLst/>
          </a:prstGeom>
        </p:spPr>
        <p:txBody>
          <a:bodyPr vert="horz" wrap="square" lIns="0" tIns="0" rIns="0" bIns="0" rtlCol="0">
            <a:spAutoFit/>
          </a:bodyPr>
          <a:lstStyle/>
          <a:p>
            <a:pPr marL="12700">
              <a:lnSpc>
                <a:spcPct val="100000"/>
              </a:lnSpc>
              <a:tabLst>
                <a:tab pos="356235" algn="l"/>
              </a:tabLst>
            </a:pPr>
            <a:r>
              <a:rPr sz="3600" dirty="0">
                <a:solidFill>
                  <a:srgbClr val="FFFFFF"/>
                </a:solidFill>
                <a:cs typeface="Arial"/>
              </a:rPr>
              <a:t>Pet</a:t>
            </a:r>
            <a:r>
              <a:rPr sz="3600" spc="-15" dirty="0">
                <a:solidFill>
                  <a:srgbClr val="FFFFFF"/>
                </a:solidFill>
                <a:cs typeface="Arial"/>
              </a:rPr>
              <a:t>i</a:t>
            </a:r>
            <a:r>
              <a:rPr sz="3600" dirty="0">
                <a:solidFill>
                  <a:srgbClr val="FFFFFF"/>
                </a:solidFill>
                <a:cs typeface="Arial"/>
              </a:rPr>
              <a:t>ti</a:t>
            </a:r>
            <a:r>
              <a:rPr sz="3600" spc="-15" dirty="0">
                <a:solidFill>
                  <a:srgbClr val="FFFFFF"/>
                </a:solidFill>
                <a:cs typeface="Arial"/>
              </a:rPr>
              <a:t>o</a:t>
            </a:r>
            <a:r>
              <a:rPr sz="3600" dirty="0">
                <a:solidFill>
                  <a:srgbClr val="FFFFFF"/>
                </a:solidFill>
                <a:cs typeface="Arial"/>
              </a:rPr>
              <a:t>ns</a:t>
            </a:r>
            <a:r>
              <a:rPr lang="en-US" sz="3600" dirty="0">
                <a:solidFill>
                  <a:schemeClr val="accent6"/>
                </a:solidFill>
                <a:cs typeface="Arial"/>
              </a:rPr>
              <a:t>:</a:t>
            </a:r>
            <a:r>
              <a:rPr lang="en-US" sz="3600" dirty="0">
                <a:solidFill>
                  <a:srgbClr val="FFFFFF"/>
                </a:solidFill>
                <a:cs typeface="Arial"/>
              </a:rPr>
              <a:t> </a:t>
            </a:r>
            <a:r>
              <a:rPr lang="en-CA" sz="3200" spc="-20" dirty="0">
                <a:solidFill>
                  <a:srgbClr val="FFFFFF"/>
                </a:solidFill>
                <a:cs typeface="Arial"/>
              </a:rPr>
              <a:t>First</a:t>
            </a:r>
            <a:r>
              <a:rPr lang="en-CA" sz="3200" spc="-20" dirty="0">
                <a:solidFill>
                  <a:schemeClr val="accent2"/>
                </a:solidFill>
                <a:cs typeface="Arial"/>
              </a:rPr>
              <a:t>-</a:t>
            </a:r>
            <a:r>
              <a:rPr lang="en-CA" sz="3200" spc="-20" dirty="0">
                <a:solidFill>
                  <a:srgbClr val="FFFFFF"/>
                </a:solidFill>
                <a:cs typeface="Arial"/>
              </a:rPr>
              <a:t>year Office</a:t>
            </a:r>
            <a:r>
              <a:rPr lang="en-CA" sz="3200" spc="-20" dirty="0">
                <a:solidFill>
                  <a:schemeClr val="accent2"/>
                </a:solidFill>
                <a:cs typeface="Arial"/>
              </a:rPr>
              <a:t>.</a:t>
            </a:r>
            <a:endParaRPr sz="3200" dirty="0">
              <a:solidFill>
                <a:schemeClr val="accent2"/>
              </a:solidFill>
              <a:cs typeface="Arial"/>
            </a:endParaRPr>
          </a:p>
        </p:txBody>
      </p:sp>
      <p:sp>
        <p:nvSpPr>
          <p:cNvPr id="7" name="Rectangle 6">
            <a:extLst>
              <a:ext uri="{FF2B5EF4-FFF2-40B4-BE49-F238E27FC236}">
                <a16:creationId xmlns:a16="http://schemas.microsoft.com/office/drawing/2014/main" id="{76CE23E6-6361-4DE8-9CC4-88109E1117F3}"/>
              </a:ext>
            </a:extLst>
          </p:cNvPr>
          <p:cNvSpPr/>
          <p:nvPr/>
        </p:nvSpPr>
        <p:spPr>
          <a:xfrm>
            <a:off x="6226289" y="2330038"/>
            <a:ext cx="241131" cy="2662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546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Lecture Schedule</a:t>
            </a:r>
          </a:p>
        </p:txBody>
      </p:sp>
      <p:graphicFrame>
        <p:nvGraphicFramePr>
          <p:cNvPr id="4" name="Table 4">
            <a:extLst>
              <a:ext uri="{FF2B5EF4-FFF2-40B4-BE49-F238E27FC236}">
                <a16:creationId xmlns:a16="http://schemas.microsoft.com/office/drawing/2014/main" id="{62B2DB4C-F7A0-4989-9A56-A5B0467E203D}"/>
              </a:ext>
            </a:extLst>
          </p:cNvPr>
          <p:cNvGraphicFramePr>
            <a:graphicFrameLocks noGrp="1"/>
          </p:cNvGraphicFramePr>
          <p:nvPr>
            <p:extLst>
              <p:ext uri="{D42A27DB-BD31-4B8C-83A1-F6EECF244321}">
                <p14:modId xmlns:p14="http://schemas.microsoft.com/office/powerpoint/2010/main" val="1453326335"/>
              </p:ext>
            </p:extLst>
          </p:nvPr>
        </p:nvGraphicFramePr>
        <p:xfrm>
          <a:off x="964214" y="1983677"/>
          <a:ext cx="9371454" cy="741680"/>
        </p:xfrm>
        <a:graphic>
          <a:graphicData uri="http://schemas.openxmlformats.org/drawingml/2006/table">
            <a:tbl>
              <a:tblPr firstRow="1" bandRow="1">
                <a:tableStyleId>{5C22544A-7EE6-4342-B048-85BDC9FD1C3A}</a:tableStyleId>
              </a:tblPr>
              <a:tblGrid>
                <a:gridCol w="1561909">
                  <a:extLst>
                    <a:ext uri="{9D8B030D-6E8A-4147-A177-3AD203B41FA5}">
                      <a16:colId xmlns:a16="http://schemas.microsoft.com/office/drawing/2014/main" val="861642926"/>
                    </a:ext>
                  </a:extLst>
                </a:gridCol>
                <a:gridCol w="1561909">
                  <a:extLst>
                    <a:ext uri="{9D8B030D-6E8A-4147-A177-3AD203B41FA5}">
                      <a16:colId xmlns:a16="http://schemas.microsoft.com/office/drawing/2014/main" val="1955002468"/>
                    </a:ext>
                  </a:extLst>
                </a:gridCol>
                <a:gridCol w="1561909">
                  <a:extLst>
                    <a:ext uri="{9D8B030D-6E8A-4147-A177-3AD203B41FA5}">
                      <a16:colId xmlns:a16="http://schemas.microsoft.com/office/drawing/2014/main" val="664397310"/>
                    </a:ext>
                  </a:extLst>
                </a:gridCol>
                <a:gridCol w="1561909">
                  <a:extLst>
                    <a:ext uri="{9D8B030D-6E8A-4147-A177-3AD203B41FA5}">
                      <a16:colId xmlns:a16="http://schemas.microsoft.com/office/drawing/2014/main" val="704181691"/>
                    </a:ext>
                  </a:extLst>
                </a:gridCol>
                <a:gridCol w="1561909">
                  <a:extLst>
                    <a:ext uri="{9D8B030D-6E8A-4147-A177-3AD203B41FA5}">
                      <a16:colId xmlns:a16="http://schemas.microsoft.com/office/drawing/2014/main" val="2176057296"/>
                    </a:ext>
                  </a:extLst>
                </a:gridCol>
                <a:gridCol w="1561909">
                  <a:extLst>
                    <a:ext uri="{9D8B030D-6E8A-4147-A177-3AD203B41FA5}">
                      <a16:colId xmlns:a16="http://schemas.microsoft.com/office/drawing/2014/main" val="1622499334"/>
                    </a:ext>
                  </a:extLst>
                </a:gridCol>
              </a:tblGrid>
              <a:tr h="370840">
                <a:tc>
                  <a:txBody>
                    <a:bodyPr/>
                    <a:lstStyle/>
                    <a:p>
                      <a:r>
                        <a:rPr lang="en-US" dirty="0"/>
                        <a:t>Section</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303835462"/>
                  </a:ext>
                </a:extLst>
              </a:tr>
              <a:tr h="370840">
                <a:tc>
                  <a:txBody>
                    <a:bodyPr/>
                    <a:lstStyle/>
                    <a:p>
                      <a:r>
                        <a:rPr lang="en-US" dirty="0"/>
                        <a:t>LEC01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9:00-11:00</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11:30-1:30</a:t>
                      </a:r>
                    </a:p>
                  </a:txBody>
                  <a:tcPr/>
                </a:tc>
                <a:tc>
                  <a:txBody>
                    <a:bodyPr/>
                    <a:lstStyle/>
                    <a:p>
                      <a:r>
                        <a:rPr lang="en-US" dirty="0"/>
                        <a:t>9:00-11:00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241517085"/>
                  </a:ext>
                </a:extLst>
              </a:tr>
            </a:tbl>
          </a:graphicData>
        </a:graphic>
      </p:graphicFrame>
      <p:sp>
        <p:nvSpPr>
          <p:cNvPr id="5" name="Content Placeholder 2">
            <a:extLst>
              <a:ext uri="{FF2B5EF4-FFF2-40B4-BE49-F238E27FC236}">
                <a16:creationId xmlns:a16="http://schemas.microsoft.com/office/drawing/2014/main" id="{B31A2B06-3F07-4612-AE19-F5798ED9F704}"/>
              </a:ext>
            </a:extLst>
          </p:cNvPr>
          <p:cNvSpPr>
            <a:spLocks noGrp="1"/>
          </p:cNvSpPr>
          <p:nvPr>
            <p:ph idx="1"/>
          </p:nvPr>
        </p:nvSpPr>
        <p:spPr>
          <a:xfrm>
            <a:off x="838199" y="3430250"/>
            <a:ext cx="9497469" cy="2887961"/>
          </a:xfrm>
        </p:spPr>
        <p:txBody>
          <a:bodyPr/>
          <a:lstStyle/>
          <a:p>
            <a:r>
              <a:rPr lang="en-US" dirty="0"/>
              <a:t>Lectures will be in person in </a:t>
            </a:r>
            <a:r>
              <a:rPr lang="en-US" b="1" dirty="0">
                <a:solidFill>
                  <a:schemeClr val="accent6"/>
                </a:solidFill>
              </a:rPr>
              <a:t>SF1071 (for now…)</a:t>
            </a:r>
            <a:r>
              <a:rPr lang="en-US" dirty="0">
                <a:solidFill>
                  <a:schemeClr val="accent3"/>
                </a:solidFill>
              </a:rPr>
              <a:t>.</a:t>
            </a:r>
          </a:p>
          <a:p>
            <a:r>
              <a:rPr lang="en-US" dirty="0"/>
              <a:t>If we need to move online, Microsoft Teams links for lectures will be found on Quercus</a:t>
            </a:r>
            <a:r>
              <a:rPr lang="en-US" dirty="0">
                <a:solidFill>
                  <a:schemeClr val="accent3"/>
                </a:solidFill>
              </a:rPr>
              <a:t>.</a:t>
            </a:r>
          </a:p>
          <a:p>
            <a:r>
              <a:rPr lang="en-US" dirty="0"/>
              <a:t>Lecture content can be found on Quercus</a:t>
            </a:r>
            <a:r>
              <a:rPr lang="en-US" dirty="0">
                <a:solidFill>
                  <a:schemeClr val="accent3"/>
                </a:solidFill>
              </a:rPr>
              <a:t>.</a:t>
            </a:r>
          </a:p>
        </p:txBody>
      </p:sp>
    </p:spTree>
    <p:extLst>
      <p:ext uri="{BB962C8B-B14F-4D97-AF65-F5344CB8AC3E}">
        <p14:creationId xmlns:p14="http://schemas.microsoft.com/office/powerpoint/2010/main" val="1980321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Tutorial Schedule</a:t>
            </a:r>
          </a:p>
        </p:txBody>
      </p:sp>
      <p:graphicFrame>
        <p:nvGraphicFramePr>
          <p:cNvPr id="3" name="Table 5">
            <a:extLst>
              <a:ext uri="{FF2B5EF4-FFF2-40B4-BE49-F238E27FC236}">
                <a16:creationId xmlns:a16="http://schemas.microsoft.com/office/drawing/2014/main" id="{DC314F10-8F0D-4A32-927B-A2D12DB49561}"/>
              </a:ext>
            </a:extLst>
          </p:cNvPr>
          <p:cNvGraphicFramePr>
            <a:graphicFrameLocks noGrp="1"/>
          </p:cNvGraphicFramePr>
          <p:nvPr>
            <p:extLst>
              <p:ext uri="{D42A27DB-BD31-4B8C-83A1-F6EECF244321}">
                <p14:modId xmlns:p14="http://schemas.microsoft.com/office/powerpoint/2010/main" val="3436752058"/>
              </p:ext>
            </p:extLst>
          </p:nvPr>
        </p:nvGraphicFramePr>
        <p:xfrm>
          <a:off x="950125" y="2042670"/>
          <a:ext cx="10291750" cy="1559560"/>
        </p:xfrm>
        <a:graphic>
          <a:graphicData uri="http://schemas.openxmlformats.org/drawingml/2006/table">
            <a:tbl>
              <a:tblPr firstRow="1" bandRow="1">
                <a:tableStyleId>{5C22544A-7EE6-4342-B048-85BDC9FD1C3A}</a:tableStyleId>
              </a:tblPr>
              <a:tblGrid>
                <a:gridCol w="1470250">
                  <a:extLst>
                    <a:ext uri="{9D8B030D-6E8A-4147-A177-3AD203B41FA5}">
                      <a16:colId xmlns:a16="http://schemas.microsoft.com/office/drawing/2014/main" val="3388330576"/>
                    </a:ext>
                  </a:extLst>
                </a:gridCol>
                <a:gridCol w="1470250">
                  <a:extLst>
                    <a:ext uri="{9D8B030D-6E8A-4147-A177-3AD203B41FA5}">
                      <a16:colId xmlns:a16="http://schemas.microsoft.com/office/drawing/2014/main" val="2223785236"/>
                    </a:ext>
                  </a:extLst>
                </a:gridCol>
                <a:gridCol w="1230015">
                  <a:extLst>
                    <a:ext uri="{9D8B030D-6E8A-4147-A177-3AD203B41FA5}">
                      <a16:colId xmlns:a16="http://schemas.microsoft.com/office/drawing/2014/main" val="2673747565"/>
                    </a:ext>
                  </a:extLst>
                </a:gridCol>
                <a:gridCol w="1381760">
                  <a:extLst>
                    <a:ext uri="{9D8B030D-6E8A-4147-A177-3AD203B41FA5}">
                      <a16:colId xmlns:a16="http://schemas.microsoft.com/office/drawing/2014/main" val="969705540"/>
                    </a:ext>
                  </a:extLst>
                </a:gridCol>
                <a:gridCol w="1798975">
                  <a:extLst>
                    <a:ext uri="{9D8B030D-6E8A-4147-A177-3AD203B41FA5}">
                      <a16:colId xmlns:a16="http://schemas.microsoft.com/office/drawing/2014/main" val="2069640080"/>
                    </a:ext>
                  </a:extLst>
                </a:gridCol>
                <a:gridCol w="1470250">
                  <a:extLst>
                    <a:ext uri="{9D8B030D-6E8A-4147-A177-3AD203B41FA5}">
                      <a16:colId xmlns:a16="http://schemas.microsoft.com/office/drawing/2014/main" val="1855420731"/>
                    </a:ext>
                  </a:extLst>
                </a:gridCol>
                <a:gridCol w="1470250">
                  <a:extLst>
                    <a:ext uri="{9D8B030D-6E8A-4147-A177-3AD203B41FA5}">
                      <a16:colId xmlns:a16="http://schemas.microsoft.com/office/drawing/2014/main" val="2479618431"/>
                    </a:ext>
                  </a:extLst>
                </a:gridCol>
              </a:tblGrid>
              <a:tr h="370840">
                <a:tc>
                  <a:txBody>
                    <a:bodyPr/>
                    <a:lstStyle/>
                    <a:p>
                      <a:r>
                        <a:rPr lang="en-US" dirty="0"/>
                        <a:t>Week</a:t>
                      </a:r>
                    </a:p>
                  </a:txBody>
                  <a:tcPr/>
                </a:tc>
                <a:tc>
                  <a:txBody>
                    <a:bodyPr/>
                    <a:lstStyle/>
                    <a:p>
                      <a:r>
                        <a:rPr lang="en-US" sz="1600" dirty="0"/>
                        <a:t>Tut Content</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1402846145"/>
                  </a:ext>
                </a:extLst>
              </a:tr>
              <a:tr h="370840">
                <a:tc>
                  <a:txBody>
                    <a:bodyPr/>
                    <a:lstStyle/>
                    <a:p>
                      <a:r>
                        <a:rPr lang="en-US" b="1" dirty="0"/>
                        <a:t>Week 1 </a:t>
                      </a:r>
                    </a:p>
                  </a:txBody>
                  <a:tcPr/>
                </a:tc>
                <a:tc>
                  <a:txBody>
                    <a:bodyPr/>
                    <a:lstStyle/>
                    <a:p>
                      <a:r>
                        <a:rPr lang="en-US" b="1" dirty="0"/>
                        <a:t>Tutorial 1</a:t>
                      </a:r>
                    </a:p>
                  </a:txBody>
                  <a:tcPr/>
                </a:tc>
                <a:tc>
                  <a:txBody>
                    <a:bodyPr/>
                    <a:lstStyle/>
                    <a:p>
                      <a:endParaRPr lang="nb-NO" sz="1800" b="0" i="0" kern="1200" dirty="0">
                        <a:solidFill>
                          <a:schemeClr val="accent1">
                            <a:lumMod val="75000"/>
                          </a:schemeClr>
                        </a:solidFill>
                        <a:effectLst/>
                        <a:latin typeface="+mn-lt"/>
                        <a:ea typeface="+mn-ea"/>
                        <a:cs typeface="+mn-cs"/>
                      </a:endParaRPr>
                    </a:p>
                  </a:txBody>
                  <a:tcPr/>
                </a:tc>
                <a:tc>
                  <a:txBody>
                    <a:bodyPr/>
                    <a:lstStyle/>
                    <a:p>
                      <a:endParaRPr lang="en-US" sz="1800" b="0" i="0" kern="1200" dirty="0">
                        <a:solidFill>
                          <a:srgbClr val="7030A0"/>
                        </a:solidFill>
                        <a:effectLst/>
                        <a:latin typeface="+mn-lt"/>
                        <a:ea typeface="+mn-ea"/>
                        <a:cs typeface="+mn-cs"/>
                      </a:endParaRPr>
                    </a:p>
                  </a:txBody>
                  <a:tcPr/>
                </a:tc>
                <a:tc>
                  <a:txBody>
                    <a:bodyPr/>
                    <a:lstStyle/>
                    <a:p>
                      <a:r>
                        <a:rPr lang="en-US" sz="1800" b="1" i="0" kern="1200" dirty="0">
                          <a:solidFill>
                            <a:srgbClr val="7030A0"/>
                          </a:solidFill>
                          <a:effectLst/>
                          <a:latin typeface="+mn-lt"/>
                          <a:ea typeface="+mn-ea"/>
                          <a:cs typeface="+mn-cs"/>
                        </a:rPr>
                        <a:t>TUT0101</a:t>
                      </a:r>
                    </a:p>
                    <a:p>
                      <a:r>
                        <a:rPr lang="en-US" sz="1800" b="0" i="0" kern="1200" dirty="0">
                          <a:solidFill>
                            <a:srgbClr val="7030A0"/>
                          </a:solidFill>
                          <a:effectLst/>
                          <a:latin typeface="+mn-lt"/>
                          <a:ea typeface="+mn-ea"/>
                          <a:cs typeface="+mn-cs"/>
                        </a:rPr>
                        <a:t>1:30-3:30</a:t>
                      </a:r>
                    </a:p>
                    <a:p>
                      <a:r>
                        <a:rPr lang="en-US" sz="1800" b="0" i="0" kern="1200" dirty="0">
                          <a:solidFill>
                            <a:srgbClr val="7030A0"/>
                          </a:solidFill>
                          <a:effectLst/>
                          <a:latin typeface="+mn-lt"/>
                          <a:ea typeface="+mn-ea"/>
                          <a:cs typeface="+mn-cs"/>
                        </a:rPr>
                        <a:t>Location:</a:t>
                      </a:r>
                    </a:p>
                    <a:p>
                      <a:r>
                        <a:rPr lang="en-US" sz="1800" b="0" i="0" kern="1200" dirty="0">
                          <a:solidFill>
                            <a:srgbClr val="7030A0"/>
                          </a:solidFill>
                          <a:effectLst/>
                          <a:latin typeface="+mn-lt"/>
                          <a:ea typeface="+mn-ea"/>
                          <a:cs typeface="+mn-cs"/>
                        </a:rPr>
                        <a:t>TBD-SS1071?</a:t>
                      </a:r>
                    </a:p>
                  </a:txBody>
                  <a:tcPr/>
                </a:tc>
                <a:tc>
                  <a:txBody>
                    <a:bodyPr/>
                    <a:lstStyle/>
                    <a:p>
                      <a:endParaRPr lang="en-US" sz="1800" b="0" i="0" kern="1200" dirty="0">
                        <a:solidFill>
                          <a:srgbClr val="FF0000"/>
                        </a:solidFill>
                        <a:effectLst/>
                        <a:latin typeface="+mn-lt"/>
                        <a:ea typeface="+mn-ea"/>
                        <a:cs typeface="+mn-cs"/>
                      </a:endParaRPr>
                    </a:p>
                  </a:txBody>
                  <a:tcPr/>
                </a:tc>
                <a:tc>
                  <a:txBody>
                    <a:bodyPr/>
                    <a:lstStyle/>
                    <a:p>
                      <a:endParaRPr lang="en-US" sz="1800" b="0" i="0" kern="1200" dirty="0">
                        <a:solidFill>
                          <a:srgbClr val="7030A0"/>
                        </a:solidFill>
                        <a:effectLst/>
                        <a:latin typeface="+mn-lt"/>
                        <a:ea typeface="+mn-ea"/>
                        <a:cs typeface="+mn-cs"/>
                      </a:endParaRPr>
                    </a:p>
                  </a:txBody>
                  <a:tcPr/>
                </a:tc>
                <a:extLst>
                  <a:ext uri="{0D108BD9-81ED-4DB2-BD59-A6C34878D82A}">
                    <a16:rowId xmlns:a16="http://schemas.microsoft.com/office/drawing/2014/main" val="913346300"/>
                  </a:ext>
                </a:extLst>
              </a:tr>
            </a:tbl>
          </a:graphicData>
        </a:graphic>
      </p:graphicFrame>
      <p:sp>
        <p:nvSpPr>
          <p:cNvPr id="11" name="Content Placeholder 2">
            <a:extLst>
              <a:ext uri="{FF2B5EF4-FFF2-40B4-BE49-F238E27FC236}">
                <a16:creationId xmlns:a16="http://schemas.microsoft.com/office/drawing/2014/main" id="{0D8E1C4F-40E6-451D-85B8-A0D82972A11C}"/>
              </a:ext>
            </a:extLst>
          </p:cNvPr>
          <p:cNvSpPr>
            <a:spLocks noGrp="1"/>
          </p:cNvSpPr>
          <p:nvPr>
            <p:ph idx="1"/>
          </p:nvPr>
        </p:nvSpPr>
        <p:spPr>
          <a:xfrm>
            <a:off x="5563327" y="812043"/>
            <a:ext cx="6026353" cy="1143238"/>
          </a:xfrm>
        </p:spPr>
        <p:txBody>
          <a:bodyPr>
            <a:normAutofit fontScale="92500"/>
          </a:bodyPr>
          <a:lstStyle/>
          <a:p>
            <a:r>
              <a:rPr lang="en-US" sz="2000" dirty="0"/>
              <a:t>Tutorials will be in person in the same room starting this week</a:t>
            </a:r>
          </a:p>
          <a:p>
            <a:r>
              <a:rPr lang="en-US" sz="2000" dirty="0"/>
              <a:t>Links for tutorial content will be found on Quercus</a:t>
            </a:r>
            <a:r>
              <a:rPr lang="en-US" sz="2000" dirty="0">
                <a:solidFill>
                  <a:schemeClr val="accent3"/>
                </a:solidFill>
              </a:rPr>
              <a:t>.</a:t>
            </a:r>
          </a:p>
          <a:p>
            <a:endParaRPr lang="en-US" sz="2000" dirty="0">
              <a:solidFill>
                <a:schemeClr val="accent3"/>
              </a:solidFill>
            </a:endParaRPr>
          </a:p>
        </p:txBody>
      </p:sp>
    </p:spTree>
    <p:extLst>
      <p:ext uri="{BB962C8B-B14F-4D97-AF65-F5344CB8AC3E}">
        <p14:creationId xmlns:p14="http://schemas.microsoft.com/office/powerpoint/2010/main" val="1149195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Lab Schedule</a:t>
            </a:r>
          </a:p>
        </p:txBody>
      </p:sp>
      <p:graphicFrame>
        <p:nvGraphicFramePr>
          <p:cNvPr id="3" name="Table 5">
            <a:extLst>
              <a:ext uri="{FF2B5EF4-FFF2-40B4-BE49-F238E27FC236}">
                <a16:creationId xmlns:a16="http://schemas.microsoft.com/office/drawing/2014/main" id="{DC314F10-8F0D-4A32-927B-A2D12DB49561}"/>
              </a:ext>
            </a:extLst>
          </p:cNvPr>
          <p:cNvGraphicFramePr>
            <a:graphicFrameLocks noGrp="1"/>
          </p:cNvGraphicFramePr>
          <p:nvPr>
            <p:extLst>
              <p:ext uri="{D42A27DB-BD31-4B8C-83A1-F6EECF244321}">
                <p14:modId xmlns:p14="http://schemas.microsoft.com/office/powerpoint/2010/main" val="307319871"/>
              </p:ext>
            </p:extLst>
          </p:nvPr>
        </p:nvGraphicFramePr>
        <p:xfrm>
          <a:off x="950124" y="2140527"/>
          <a:ext cx="9565476" cy="3223498"/>
        </p:xfrm>
        <a:graphic>
          <a:graphicData uri="http://schemas.openxmlformats.org/drawingml/2006/table">
            <a:tbl>
              <a:tblPr firstRow="1" bandRow="1">
                <a:tableStyleId>{5C22544A-7EE6-4342-B048-85BDC9FD1C3A}</a:tableStyleId>
              </a:tblPr>
              <a:tblGrid>
                <a:gridCol w="2971636">
                  <a:extLst>
                    <a:ext uri="{9D8B030D-6E8A-4147-A177-3AD203B41FA5}">
                      <a16:colId xmlns:a16="http://schemas.microsoft.com/office/drawing/2014/main" val="3388330576"/>
                    </a:ext>
                  </a:extLst>
                </a:gridCol>
                <a:gridCol w="1811102">
                  <a:extLst>
                    <a:ext uri="{9D8B030D-6E8A-4147-A177-3AD203B41FA5}">
                      <a16:colId xmlns:a16="http://schemas.microsoft.com/office/drawing/2014/main" val="2223785236"/>
                    </a:ext>
                  </a:extLst>
                </a:gridCol>
                <a:gridCol w="2391369">
                  <a:extLst>
                    <a:ext uri="{9D8B030D-6E8A-4147-A177-3AD203B41FA5}">
                      <a16:colId xmlns:a16="http://schemas.microsoft.com/office/drawing/2014/main" val="2673747565"/>
                    </a:ext>
                  </a:extLst>
                </a:gridCol>
                <a:gridCol w="2391369">
                  <a:extLst>
                    <a:ext uri="{9D8B030D-6E8A-4147-A177-3AD203B41FA5}">
                      <a16:colId xmlns:a16="http://schemas.microsoft.com/office/drawing/2014/main" val="969705540"/>
                    </a:ext>
                  </a:extLst>
                </a:gridCol>
              </a:tblGrid>
              <a:tr h="496970">
                <a:tc>
                  <a:txBody>
                    <a:bodyPr/>
                    <a:lstStyle/>
                    <a:p>
                      <a:pPr algn="ctr"/>
                      <a:r>
                        <a:rPr lang="en-GB" sz="1400" b="1">
                          <a:effectLst/>
                        </a:rPr>
                        <a:t>Week</a:t>
                      </a:r>
                      <a:endParaRPr lang="en-GB">
                        <a:effectLst/>
                      </a:endParaRPr>
                    </a:p>
                  </a:txBody>
                  <a:tcPr marL="19050" marR="19050" marT="19050" marB="19050" anchor="ctr"/>
                </a:tc>
                <a:tc>
                  <a:txBody>
                    <a:bodyPr/>
                    <a:lstStyle/>
                    <a:p>
                      <a:pPr algn="ctr"/>
                      <a:r>
                        <a:rPr lang="en-GB" sz="1400" b="1">
                          <a:effectLst/>
                        </a:rPr>
                        <a:t>Lab Content</a:t>
                      </a:r>
                      <a:endParaRPr lang="en-GB">
                        <a:effectLst/>
                      </a:endParaRPr>
                    </a:p>
                  </a:txBody>
                  <a:tcPr marL="19050" marR="19050" marT="19050" marB="19050" anchor="ctr"/>
                </a:tc>
                <a:tc>
                  <a:txBody>
                    <a:bodyPr/>
                    <a:lstStyle/>
                    <a:p>
                      <a:pPr algn="ctr"/>
                      <a:r>
                        <a:rPr lang="en-GB" sz="1400" b="1">
                          <a:effectLst/>
                        </a:rPr>
                        <a:t>Released</a:t>
                      </a:r>
                      <a:endParaRPr lang="en-GB">
                        <a:effectLst/>
                      </a:endParaRPr>
                    </a:p>
                  </a:txBody>
                  <a:tcPr marL="19050" marR="19050" marT="19050" marB="19050" anchor="ctr"/>
                </a:tc>
                <a:tc>
                  <a:txBody>
                    <a:bodyPr/>
                    <a:lstStyle/>
                    <a:p>
                      <a:pPr algn="ctr"/>
                      <a:r>
                        <a:rPr lang="en-GB" sz="1400" b="1">
                          <a:effectLst/>
                        </a:rPr>
                        <a:t>Due</a:t>
                      </a:r>
                      <a:endParaRPr lang="en-GB">
                        <a:effectLst/>
                      </a:endParaRPr>
                    </a:p>
                  </a:txBody>
                  <a:tcPr marL="19050" marR="19050" marT="19050" marB="19050" anchor="ctr"/>
                </a:tc>
                <a:extLst>
                  <a:ext uri="{0D108BD9-81ED-4DB2-BD59-A6C34878D82A}">
                    <a16:rowId xmlns:a16="http://schemas.microsoft.com/office/drawing/2014/main" val="1402846145"/>
                  </a:ext>
                </a:extLst>
              </a:tr>
              <a:tr h="1153924">
                <a:tc>
                  <a:txBody>
                    <a:bodyPr/>
                    <a:lstStyle/>
                    <a:p>
                      <a:r>
                        <a:rPr lang="en-GB" b="1" dirty="0">
                          <a:effectLst/>
                        </a:rPr>
                        <a:t>Week 1</a:t>
                      </a:r>
                      <a:r>
                        <a:rPr lang="en-GB" dirty="0">
                          <a:effectLst/>
                        </a:rPr>
                        <a:t> (May 5 - May 9)</a:t>
                      </a:r>
                    </a:p>
                  </a:txBody>
                  <a:tcPr marL="19050" marR="19050" marT="19050" marB="19050" anchor="ctr"/>
                </a:tc>
                <a:tc>
                  <a:txBody>
                    <a:bodyPr/>
                    <a:lstStyle/>
                    <a:p>
                      <a:r>
                        <a:rPr lang="en-GB" b="1" u="sng">
                          <a:effectLst/>
                          <a:hlinkClick r:id="rId3" tooltip="Lab 1"/>
                        </a:rPr>
                        <a:t>Lab 1</a:t>
                      </a:r>
                      <a:endParaRPr lang="en-GB">
                        <a:effectLst/>
                      </a:endParaRPr>
                    </a:p>
                  </a:txBody>
                  <a:tcPr marL="19050" marR="19050" marT="19050" marB="19050" anchor="ctr"/>
                </a:tc>
                <a:tc>
                  <a:txBody>
                    <a:bodyPr/>
                    <a:lstStyle/>
                    <a:p>
                      <a:r>
                        <a:rPr lang="en-GB" dirty="0">
                          <a:effectLst/>
                        </a:rPr>
                        <a:t>Wednesday May 7</a:t>
                      </a:r>
                    </a:p>
                  </a:txBody>
                  <a:tcPr marL="19050" marR="19050" marT="19050" marB="19050" anchor="ctr"/>
                </a:tc>
                <a:tc>
                  <a:txBody>
                    <a:bodyPr/>
                    <a:lstStyle/>
                    <a:p>
                      <a:r>
                        <a:rPr lang="en-GB" dirty="0">
                          <a:effectLst/>
                        </a:rPr>
                        <a:t>Tuesday May 13 @ 11:00 </a:t>
                      </a:r>
                      <a:r>
                        <a:rPr lang="en-GB" b="1" dirty="0">
                          <a:effectLst/>
                        </a:rPr>
                        <a:t>AM</a:t>
                      </a:r>
                      <a:endParaRPr lang="en-GB" dirty="0">
                        <a:effectLst/>
                      </a:endParaRPr>
                    </a:p>
                  </a:txBody>
                  <a:tcPr marL="19050" marR="19050" marT="19050" marB="19050" anchor="ctr"/>
                </a:tc>
                <a:extLst>
                  <a:ext uri="{0D108BD9-81ED-4DB2-BD59-A6C34878D82A}">
                    <a16:rowId xmlns:a16="http://schemas.microsoft.com/office/drawing/2014/main" val="968755191"/>
                  </a:ext>
                </a:extLst>
              </a:tr>
              <a:tr h="786302">
                <a:tc>
                  <a:txBody>
                    <a:bodyPr/>
                    <a:lstStyle/>
                    <a:p>
                      <a:r>
                        <a:rPr lang="en-GB" b="1" dirty="0">
                          <a:effectLst/>
                        </a:rPr>
                        <a:t>Week 2</a:t>
                      </a:r>
                      <a:r>
                        <a:rPr lang="en-GB" dirty="0">
                          <a:effectLst/>
                        </a:rPr>
                        <a:t> (May 12 - May 16)</a:t>
                      </a:r>
                    </a:p>
                  </a:txBody>
                  <a:tcPr marL="19050" marR="19050" marT="19050" marB="19050" anchor="ctr"/>
                </a:tc>
                <a:tc>
                  <a:txBody>
                    <a:bodyPr/>
                    <a:lstStyle/>
                    <a:p>
                      <a:r>
                        <a:rPr lang="en-GB" b="1">
                          <a:effectLst/>
                        </a:rPr>
                        <a:t>Lab 2</a:t>
                      </a:r>
                      <a:endParaRPr lang="en-GB">
                        <a:effectLst/>
                      </a:endParaRPr>
                    </a:p>
                  </a:txBody>
                  <a:tcPr marL="19050" marR="19050" marT="19050" marB="19050" anchor="ctr"/>
                </a:tc>
                <a:tc>
                  <a:txBody>
                    <a:bodyPr/>
                    <a:lstStyle/>
                    <a:p>
                      <a:r>
                        <a:rPr lang="en-GB">
                          <a:effectLst/>
                        </a:rPr>
                        <a:t>Friday May 10</a:t>
                      </a:r>
                    </a:p>
                  </a:txBody>
                  <a:tcPr marL="19050" marR="19050" marT="19050" marB="19050" anchor="ctr"/>
                </a:tc>
                <a:tc>
                  <a:txBody>
                    <a:bodyPr/>
                    <a:lstStyle/>
                    <a:p>
                      <a:r>
                        <a:rPr lang="en-GB">
                          <a:effectLst/>
                        </a:rPr>
                        <a:t>Friday May 17 @ 23:00</a:t>
                      </a:r>
                    </a:p>
                  </a:txBody>
                  <a:tcPr marL="19050" marR="19050" marT="19050" marB="19050" anchor="ctr"/>
                </a:tc>
                <a:extLst>
                  <a:ext uri="{0D108BD9-81ED-4DB2-BD59-A6C34878D82A}">
                    <a16:rowId xmlns:a16="http://schemas.microsoft.com/office/drawing/2014/main" val="913346300"/>
                  </a:ext>
                </a:extLst>
              </a:tr>
              <a:tr h="786302">
                <a:tc>
                  <a:txBody>
                    <a:bodyPr/>
                    <a:lstStyle/>
                    <a:p>
                      <a:r>
                        <a:rPr lang="en-GB" b="1" dirty="0">
                          <a:effectLst/>
                        </a:rPr>
                        <a:t>Week 3</a:t>
                      </a:r>
                      <a:r>
                        <a:rPr lang="en-GB" dirty="0">
                          <a:effectLst/>
                        </a:rPr>
                        <a:t> (May 19 - May 23)</a:t>
                      </a:r>
                    </a:p>
                  </a:txBody>
                  <a:tcPr marL="19050" marR="19050" marT="19050" marB="19050" anchor="ctr"/>
                </a:tc>
                <a:tc>
                  <a:txBody>
                    <a:bodyPr/>
                    <a:lstStyle/>
                    <a:p>
                      <a:r>
                        <a:rPr lang="en-GB" b="1">
                          <a:effectLst/>
                        </a:rPr>
                        <a:t>Lab 3</a:t>
                      </a:r>
                      <a:endParaRPr lang="en-GB">
                        <a:effectLst/>
                      </a:endParaRPr>
                    </a:p>
                  </a:txBody>
                  <a:tcPr marL="19050" marR="19050" marT="19050" marB="19050" anchor="ctr"/>
                </a:tc>
                <a:tc>
                  <a:txBody>
                    <a:bodyPr/>
                    <a:lstStyle/>
                    <a:p>
                      <a:r>
                        <a:rPr lang="en-GB">
                          <a:effectLst/>
                        </a:rPr>
                        <a:t>Friday May 17</a:t>
                      </a:r>
                    </a:p>
                  </a:txBody>
                  <a:tcPr marL="19050" marR="19050" marT="19050" marB="19050" anchor="ctr"/>
                </a:tc>
                <a:tc>
                  <a:txBody>
                    <a:bodyPr/>
                    <a:lstStyle/>
                    <a:p>
                      <a:r>
                        <a:rPr lang="en-GB" dirty="0">
                          <a:effectLst/>
                        </a:rPr>
                        <a:t>Friday May 27 @ 23:00</a:t>
                      </a:r>
                    </a:p>
                  </a:txBody>
                  <a:tcPr marL="19050" marR="19050" marT="19050" marB="19050" anchor="ctr"/>
                </a:tc>
                <a:extLst>
                  <a:ext uri="{0D108BD9-81ED-4DB2-BD59-A6C34878D82A}">
                    <a16:rowId xmlns:a16="http://schemas.microsoft.com/office/drawing/2014/main" val="1190249669"/>
                  </a:ext>
                </a:extLst>
              </a:tr>
            </a:tbl>
          </a:graphicData>
        </a:graphic>
      </p:graphicFrame>
      <p:sp>
        <p:nvSpPr>
          <p:cNvPr id="11" name="Content Placeholder 2">
            <a:extLst>
              <a:ext uri="{FF2B5EF4-FFF2-40B4-BE49-F238E27FC236}">
                <a16:creationId xmlns:a16="http://schemas.microsoft.com/office/drawing/2014/main" id="{0D8E1C4F-40E6-451D-85B8-A0D82972A11C}"/>
              </a:ext>
            </a:extLst>
          </p:cNvPr>
          <p:cNvSpPr>
            <a:spLocks noGrp="1"/>
          </p:cNvSpPr>
          <p:nvPr>
            <p:ph idx="1"/>
          </p:nvPr>
        </p:nvSpPr>
        <p:spPr>
          <a:xfrm>
            <a:off x="5404301" y="622165"/>
            <a:ext cx="6026353" cy="1143238"/>
          </a:xfrm>
        </p:spPr>
        <p:txBody>
          <a:bodyPr>
            <a:normAutofit/>
          </a:bodyPr>
          <a:lstStyle/>
          <a:p>
            <a:r>
              <a:rPr lang="en-US" sz="2000" dirty="0"/>
              <a:t>Labs will be in person in GB 144/150 starting this week</a:t>
            </a:r>
            <a:endParaRPr lang="en-US" sz="2000" dirty="0">
              <a:solidFill>
                <a:schemeClr val="accent3"/>
              </a:solidFill>
            </a:endParaRPr>
          </a:p>
          <a:p>
            <a:r>
              <a:rPr lang="en-US" sz="2000" dirty="0"/>
              <a:t>Links for lab content will be found on Quercus</a:t>
            </a:r>
            <a:r>
              <a:rPr lang="en-US" sz="2000" dirty="0">
                <a:solidFill>
                  <a:schemeClr val="accent3"/>
                </a:solidFill>
              </a:rPr>
              <a:t>.</a:t>
            </a:r>
          </a:p>
          <a:p>
            <a:endParaRPr lang="en-US" sz="2000" dirty="0">
              <a:solidFill>
                <a:schemeClr val="accent3"/>
              </a:solidFill>
            </a:endParaRPr>
          </a:p>
        </p:txBody>
      </p:sp>
      <p:sp>
        <p:nvSpPr>
          <p:cNvPr id="4" name="TextBox 3">
            <a:extLst>
              <a:ext uri="{FF2B5EF4-FFF2-40B4-BE49-F238E27FC236}">
                <a16:creationId xmlns:a16="http://schemas.microsoft.com/office/drawing/2014/main" id="{2ECA5BE1-5704-79AB-1E6E-40EF87669362}"/>
              </a:ext>
            </a:extLst>
          </p:cNvPr>
          <p:cNvSpPr txBox="1"/>
          <p:nvPr/>
        </p:nvSpPr>
        <p:spPr>
          <a:xfrm>
            <a:off x="4673783" y="5745765"/>
            <a:ext cx="2844433" cy="769441"/>
          </a:xfrm>
          <a:prstGeom prst="rect">
            <a:avLst/>
          </a:prstGeom>
          <a:noFill/>
        </p:spPr>
        <p:txBody>
          <a:bodyPr wrap="none" rtlCol="0">
            <a:spAutoFit/>
          </a:bodyPr>
          <a:lstStyle/>
          <a:p>
            <a:r>
              <a:rPr lang="en-CA" sz="4400" dirty="0">
                <a:solidFill>
                  <a:schemeClr val="accent6"/>
                </a:solidFill>
              </a:rPr>
              <a:t>TENTATIVE</a:t>
            </a:r>
          </a:p>
        </p:txBody>
      </p:sp>
      <p:cxnSp>
        <p:nvCxnSpPr>
          <p:cNvPr id="5" name="Straight Arrow Connector 4">
            <a:extLst>
              <a:ext uri="{FF2B5EF4-FFF2-40B4-BE49-F238E27FC236}">
                <a16:creationId xmlns:a16="http://schemas.microsoft.com/office/drawing/2014/main" id="{57313B66-DF89-1008-87C8-B029793C6C0D}"/>
              </a:ext>
            </a:extLst>
          </p:cNvPr>
          <p:cNvCxnSpPr>
            <a:cxnSpLocks/>
          </p:cNvCxnSpPr>
          <p:nvPr/>
        </p:nvCxnSpPr>
        <p:spPr>
          <a:xfrm flipV="1">
            <a:off x="3289546" y="3429000"/>
            <a:ext cx="1120044" cy="23435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14">
            <a:extLst>
              <a:ext uri="{FF2B5EF4-FFF2-40B4-BE49-F238E27FC236}">
                <a16:creationId xmlns:a16="http://schemas.microsoft.com/office/drawing/2014/main" id="{BA745F90-7F70-742F-2ED5-3FFFE32CFDA3}"/>
              </a:ext>
            </a:extLst>
          </p:cNvPr>
          <p:cNvSpPr/>
          <p:nvPr/>
        </p:nvSpPr>
        <p:spPr>
          <a:xfrm>
            <a:off x="1963004" y="5654841"/>
            <a:ext cx="1681316" cy="932098"/>
          </a:xfrm>
          <a:prstGeom prst="roundRect">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rgbClr val="FFFFFF"/>
                </a:solidFill>
              </a:rPr>
              <a:t>Click here for content</a:t>
            </a:r>
            <a:r>
              <a:rPr lang="en-US" b="1">
                <a:solidFill>
                  <a:schemeClr val="accent6"/>
                </a:solidFill>
              </a:rPr>
              <a:t>.</a:t>
            </a:r>
          </a:p>
        </p:txBody>
      </p:sp>
      <p:sp>
        <p:nvSpPr>
          <p:cNvPr id="8" name="Doughnut 7">
            <a:extLst>
              <a:ext uri="{FF2B5EF4-FFF2-40B4-BE49-F238E27FC236}">
                <a16:creationId xmlns:a16="http://schemas.microsoft.com/office/drawing/2014/main" id="{99B334D5-6898-8332-4860-A3968E9A820A}"/>
              </a:ext>
            </a:extLst>
          </p:cNvPr>
          <p:cNvSpPr/>
          <p:nvPr/>
        </p:nvSpPr>
        <p:spPr>
          <a:xfrm>
            <a:off x="7782411" y="3752276"/>
            <a:ext cx="1711800" cy="985142"/>
          </a:xfrm>
          <a:prstGeom prst="donut">
            <a:avLst>
              <a:gd name="adj" fmla="val 830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4099551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a:t>Reflections</a:t>
            </a:r>
          </a:p>
        </p:txBody>
      </p:sp>
      <p:sp>
        <p:nvSpPr>
          <p:cNvPr id="4" name="Content Placeholder 2">
            <a:extLst>
              <a:ext uri="{FF2B5EF4-FFF2-40B4-BE49-F238E27FC236}">
                <a16:creationId xmlns:a16="http://schemas.microsoft.com/office/drawing/2014/main" id="{CA699B66-F11A-6BB6-91FC-777613EF34E1}"/>
              </a:ext>
            </a:extLst>
          </p:cNvPr>
          <p:cNvSpPr>
            <a:spLocks noGrp="1"/>
          </p:cNvSpPr>
          <p:nvPr>
            <p:ph idx="1"/>
          </p:nvPr>
        </p:nvSpPr>
        <p:spPr>
          <a:xfrm>
            <a:off x="838200" y="1825624"/>
            <a:ext cx="10515600" cy="4835479"/>
          </a:xfrm>
        </p:spPr>
        <p:txBody>
          <a:bodyPr>
            <a:normAutofit/>
          </a:bodyPr>
          <a:lstStyle/>
          <a:p>
            <a:r>
              <a:rPr lang="en-US" sz="3200" dirty="0"/>
              <a:t>There are 6 weekly reflections throughout the term</a:t>
            </a:r>
            <a:r>
              <a:rPr lang="en-US" sz="3200" dirty="0">
                <a:solidFill>
                  <a:schemeClr val="accent6"/>
                </a:solidFill>
              </a:rPr>
              <a:t>.</a:t>
            </a:r>
          </a:p>
          <a:p>
            <a:r>
              <a:rPr lang="en-US" sz="3200" dirty="0"/>
              <a:t>Reflections are worth a total of 5% of your final grade</a:t>
            </a:r>
            <a:r>
              <a:rPr lang="en-US" sz="3200" dirty="0">
                <a:solidFill>
                  <a:schemeClr val="accent6"/>
                </a:solidFill>
              </a:rPr>
              <a:t>.</a:t>
            </a:r>
          </a:p>
          <a:p>
            <a:r>
              <a:rPr lang="en-US" sz="3200" dirty="0"/>
              <a:t>Full marks for successful completion of all reflections</a:t>
            </a:r>
            <a:r>
              <a:rPr lang="en-US" sz="3200" dirty="0">
                <a:solidFill>
                  <a:schemeClr val="accent6"/>
                </a:solidFill>
              </a:rPr>
              <a:t>.</a:t>
            </a:r>
          </a:p>
          <a:p>
            <a:r>
              <a:rPr lang="en-US" sz="3200" dirty="0"/>
              <a:t>Reflections are used to take the pulse of students in the course</a:t>
            </a:r>
            <a:r>
              <a:rPr lang="en-US" sz="3200" dirty="0">
                <a:solidFill>
                  <a:schemeClr val="accent6"/>
                </a:solidFill>
              </a:rPr>
              <a:t>.</a:t>
            </a:r>
          </a:p>
          <a:p>
            <a:r>
              <a:rPr lang="en-US" sz="3200" dirty="0"/>
              <a:t>Insights from reflections are used to iteratively improve the course week</a:t>
            </a:r>
            <a:r>
              <a:rPr lang="en-US" sz="3200" dirty="0">
                <a:solidFill>
                  <a:schemeClr val="accent6"/>
                </a:solidFill>
              </a:rPr>
              <a:t>-</a:t>
            </a:r>
            <a:r>
              <a:rPr lang="en-US" sz="3200" dirty="0"/>
              <a:t>by</a:t>
            </a:r>
            <a:r>
              <a:rPr lang="en-US" sz="3200" dirty="0">
                <a:solidFill>
                  <a:schemeClr val="accent6"/>
                </a:solidFill>
              </a:rPr>
              <a:t>-</a:t>
            </a:r>
            <a:r>
              <a:rPr lang="en-US" sz="3200" dirty="0"/>
              <a:t>week</a:t>
            </a:r>
            <a:r>
              <a:rPr lang="en-US" sz="3200" dirty="0">
                <a:solidFill>
                  <a:schemeClr val="accent6"/>
                </a:solidFill>
              </a:rPr>
              <a:t>.</a:t>
            </a:r>
          </a:p>
          <a:p>
            <a:r>
              <a:rPr lang="en-US" sz="3200" dirty="0"/>
              <a:t>Reflections are there to help you</a:t>
            </a:r>
            <a:r>
              <a:rPr lang="en-US" sz="3200" dirty="0">
                <a:solidFill>
                  <a:schemeClr val="accent6"/>
                </a:solidFill>
              </a:rPr>
              <a:t>,</a:t>
            </a:r>
            <a:r>
              <a:rPr lang="en-US" sz="3200" dirty="0"/>
              <a:t> so please answer honestly</a:t>
            </a:r>
            <a:r>
              <a:rPr lang="en-US" sz="3200" dirty="0">
                <a:solidFill>
                  <a:schemeClr val="accent6"/>
                </a:solidFill>
              </a:rPr>
              <a:t>.</a:t>
            </a:r>
          </a:p>
        </p:txBody>
      </p:sp>
    </p:spTree>
    <p:extLst>
      <p:ext uri="{BB962C8B-B14F-4D97-AF65-F5344CB8AC3E}">
        <p14:creationId xmlns:p14="http://schemas.microsoft.com/office/powerpoint/2010/main" val="3294059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a:t>Reflections</a:t>
            </a:r>
          </a:p>
        </p:txBody>
      </p:sp>
      <p:sp>
        <p:nvSpPr>
          <p:cNvPr id="4" name="Content Placeholder 2">
            <a:extLst>
              <a:ext uri="{FF2B5EF4-FFF2-40B4-BE49-F238E27FC236}">
                <a16:creationId xmlns:a16="http://schemas.microsoft.com/office/drawing/2014/main" id="{CA699B66-F11A-6BB6-91FC-777613EF34E1}"/>
              </a:ext>
            </a:extLst>
          </p:cNvPr>
          <p:cNvSpPr>
            <a:spLocks noGrp="1"/>
          </p:cNvSpPr>
          <p:nvPr>
            <p:ph idx="1"/>
          </p:nvPr>
        </p:nvSpPr>
        <p:spPr>
          <a:xfrm>
            <a:off x="838200" y="1825624"/>
            <a:ext cx="10515600" cy="4835479"/>
          </a:xfrm>
        </p:spPr>
        <p:txBody>
          <a:bodyPr>
            <a:normAutofit/>
          </a:bodyPr>
          <a:lstStyle/>
          <a:p>
            <a:r>
              <a:rPr lang="en-US" sz="3200" dirty="0"/>
              <a:t>Reflection include question like</a:t>
            </a:r>
            <a:r>
              <a:rPr lang="en-US" sz="3200" dirty="0">
                <a:solidFill>
                  <a:schemeClr val="accent3"/>
                </a:solidFill>
              </a:rPr>
              <a:t>:</a:t>
            </a:r>
          </a:p>
          <a:p>
            <a:pPr lvl="1"/>
            <a:r>
              <a:rPr lang="en-US" sz="2800" dirty="0"/>
              <a:t>Did you attend lecture this week</a:t>
            </a:r>
            <a:r>
              <a:rPr lang="en-US" sz="2800" dirty="0">
                <a:solidFill>
                  <a:schemeClr val="accent6"/>
                </a:solidFill>
              </a:rPr>
              <a:t>? </a:t>
            </a:r>
            <a:r>
              <a:rPr lang="en-US" sz="2800" dirty="0"/>
              <a:t>If not, why</a:t>
            </a:r>
            <a:r>
              <a:rPr lang="en-US" sz="2800" dirty="0">
                <a:solidFill>
                  <a:schemeClr val="accent6"/>
                </a:solidFill>
              </a:rPr>
              <a:t>?  </a:t>
            </a:r>
          </a:p>
          <a:p>
            <a:pPr lvl="1"/>
            <a:r>
              <a:rPr lang="en-US" sz="2800" dirty="0"/>
              <a:t>Do you understand the topics covered this week</a:t>
            </a:r>
            <a:r>
              <a:rPr lang="en-US" sz="2800" dirty="0">
                <a:solidFill>
                  <a:schemeClr val="accent6"/>
                </a:solidFill>
              </a:rPr>
              <a:t>?</a:t>
            </a:r>
          </a:p>
          <a:p>
            <a:pPr lvl="1"/>
            <a:r>
              <a:rPr lang="en-US" sz="2800" dirty="0"/>
              <a:t>Did you attend tutorial this week</a:t>
            </a:r>
            <a:r>
              <a:rPr lang="en-US" sz="2800" dirty="0">
                <a:solidFill>
                  <a:schemeClr val="accent6"/>
                </a:solidFill>
              </a:rPr>
              <a:t>?</a:t>
            </a:r>
          </a:p>
          <a:p>
            <a:pPr lvl="1"/>
            <a:r>
              <a:rPr lang="en-US" sz="2800" dirty="0"/>
              <a:t>Which lecture section did you attend</a:t>
            </a:r>
            <a:r>
              <a:rPr lang="en-US" sz="2800" dirty="0">
                <a:solidFill>
                  <a:schemeClr val="accent6"/>
                </a:solidFill>
              </a:rPr>
              <a:t>?</a:t>
            </a:r>
          </a:p>
          <a:p>
            <a:pPr lvl="1"/>
            <a:r>
              <a:rPr lang="en-US" sz="2800" dirty="0"/>
              <a:t>What will this code output</a:t>
            </a:r>
            <a:r>
              <a:rPr lang="en-US" sz="2800" dirty="0">
                <a:solidFill>
                  <a:schemeClr val="accent6"/>
                </a:solidFill>
              </a:rPr>
              <a:t>?</a:t>
            </a:r>
          </a:p>
          <a:p>
            <a:pPr lvl="1"/>
            <a:r>
              <a:rPr lang="en-US" sz="2800" dirty="0"/>
              <a:t>Write one word to describe how you feel about the course</a:t>
            </a:r>
            <a:r>
              <a:rPr lang="en-US" sz="2800" dirty="0">
                <a:solidFill>
                  <a:schemeClr val="accent6"/>
                </a:solidFill>
              </a:rPr>
              <a:t>.</a:t>
            </a:r>
          </a:p>
          <a:p>
            <a:pPr lvl="1"/>
            <a:endParaRPr lang="en-US" sz="2800" dirty="0">
              <a:solidFill>
                <a:schemeClr val="accent6"/>
              </a:solidFill>
            </a:endParaRPr>
          </a:p>
          <a:p>
            <a:pPr lvl="1"/>
            <a:endParaRPr lang="en-US" sz="2800" dirty="0">
              <a:solidFill>
                <a:schemeClr val="accent6"/>
              </a:solidFill>
            </a:endParaRPr>
          </a:p>
          <a:p>
            <a:pPr lvl="1"/>
            <a:endParaRPr lang="en-US" sz="2800" dirty="0">
              <a:solidFill>
                <a:schemeClr val="accent6"/>
              </a:solidFill>
            </a:endParaRPr>
          </a:p>
          <a:p>
            <a:pPr lvl="1"/>
            <a:endParaRPr lang="en-US" sz="2800" dirty="0">
              <a:solidFill>
                <a:schemeClr val="accent6"/>
              </a:solidFill>
            </a:endParaRPr>
          </a:p>
          <a:p>
            <a:pPr lvl="1"/>
            <a:endParaRPr lang="en-US" sz="2800" dirty="0">
              <a:solidFill>
                <a:schemeClr val="accent6"/>
              </a:solidFill>
            </a:endParaRPr>
          </a:p>
        </p:txBody>
      </p:sp>
    </p:spTree>
    <p:extLst>
      <p:ext uri="{BB962C8B-B14F-4D97-AF65-F5344CB8AC3E}">
        <p14:creationId xmlns:p14="http://schemas.microsoft.com/office/powerpoint/2010/main" val="749994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pic>
        <p:nvPicPr>
          <p:cNvPr id="2050" name="Picture 2" descr="11 Funny Summer Memes For Nurses - NurseBuff">
            <a:extLst>
              <a:ext uri="{FF2B5EF4-FFF2-40B4-BE49-F238E27FC236}">
                <a16:creationId xmlns:a16="http://schemas.microsoft.com/office/drawing/2014/main" id="{6B40F301-1B82-CAA3-55F6-D914AE460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537" y="2464904"/>
            <a:ext cx="3846273" cy="327342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1944E34-2E3B-D749-6C0E-DB0DB46B6871}"/>
              </a:ext>
            </a:extLst>
          </p:cNvPr>
          <p:cNvSpPr txBox="1">
            <a:spLocks/>
          </p:cNvSpPr>
          <p:nvPr/>
        </p:nvSpPr>
        <p:spPr>
          <a:xfrm>
            <a:off x="544286" y="1775549"/>
            <a:ext cx="5027839"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Lecture </a:t>
            </a:r>
            <a:r>
              <a:rPr lang="en-US">
                <a:solidFill>
                  <a:schemeClr val="accent1"/>
                </a:solidFill>
              </a:rPr>
              <a:t>1.1</a:t>
            </a:r>
          </a:p>
          <a:p>
            <a:pPr lvl="1"/>
            <a:r>
              <a:rPr lang="en-US"/>
              <a:t>Introduction</a:t>
            </a:r>
          </a:p>
          <a:p>
            <a:pPr lvl="1">
              <a:tabLst>
                <a:tab pos="5995988" algn="l"/>
              </a:tabLst>
            </a:pPr>
            <a:r>
              <a:rPr lang="en-US"/>
              <a:t>The Coding Toolbox</a:t>
            </a:r>
          </a:p>
          <a:p>
            <a:r>
              <a:rPr lang="en-US"/>
              <a:t>Lecture </a:t>
            </a:r>
            <a:r>
              <a:rPr lang="en-US">
                <a:solidFill>
                  <a:schemeClr val="accent1"/>
                </a:solidFill>
              </a:rPr>
              <a:t>1.2</a:t>
            </a:r>
          </a:p>
          <a:p>
            <a:pPr lvl="1"/>
            <a:r>
              <a:rPr lang="en-US"/>
              <a:t>Variables, Operators, and Expressions</a:t>
            </a:r>
          </a:p>
          <a:p>
            <a:pPr lvl="1"/>
            <a:r>
              <a:rPr lang="en-US"/>
              <a:t>Functions, Input and Output</a:t>
            </a:r>
          </a:p>
          <a:p>
            <a:r>
              <a:rPr lang="en-US"/>
              <a:t>Lecture </a:t>
            </a:r>
            <a:r>
              <a:rPr lang="en-US">
                <a:solidFill>
                  <a:schemeClr val="accent1"/>
                </a:solidFill>
              </a:rPr>
              <a:t>1.3</a:t>
            </a:r>
          </a:p>
          <a:p>
            <a:pPr lvl="1"/>
            <a:r>
              <a:rPr lang="en-US"/>
              <a:t>Custom Functions</a:t>
            </a:r>
          </a:p>
          <a:p>
            <a:pPr lvl="1"/>
            <a:r>
              <a:rPr lang="en-US"/>
              <a:t>Design Problem: Forward Kinematics (Robotics)</a:t>
            </a:r>
            <a:endParaRPr lang="en-US" dirty="0">
              <a:solidFill>
                <a:schemeClr val="accent1"/>
              </a:solidFill>
            </a:endParaRP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a:t>Reflections Schedule</a:t>
            </a:r>
          </a:p>
        </p:txBody>
      </p:sp>
      <p:graphicFrame>
        <p:nvGraphicFramePr>
          <p:cNvPr id="3" name="Table 5">
            <a:extLst>
              <a:ext uri="{FF2B5EF4-FFF2-40B4-BE49-F238E27FC236}">
                <a16:creationId xmlns:a16="http://schemas.microsoft.com/office/drawing/2014/main" id="{DC314F10-8F0D-4A32-927B-A2D12DB49561}"/>
              </a:ext>
            </a:extLst>
          </p:cNvPr>
          <p:cNvGraphicFramePr>
            <a:graphicFrameLocks noGrp="1"/>
          </p:cNvGraphicFramePr>
          <p:nvPr>
            <p:extLst>
              <p:ext uri="{D42A27DB-BD31-4B8C-83A1-F6EECF244321}">
                <p14:modId xmlns:p14="http://schemas.microsoft.com/office/powerpoint/2010/main" val="817809345"/>
              </p:ext>
            </p:extLst>
          </p:nvPr>
        </p:nvGraphicFramePr>
        <p:xfrm>
          <a:off x="617302" y="1764052"/>
          <a:ext cx="10957396" cy="2934404"/>
        </p:xfrm>
        <a:graphic>
          <a:graphicData uri="http://schemas.openxmlformats.org/drawingml/2006/table">
            <a:tbl>
              <a:tblPr firstRow="1" bandRow="1">
                <a:tableStyleId>{5C22544A-7EE6-4342-B048-85BDC9FD1C3A}</a:tableStyleId>
              </a:tblPr>
              <a:tblGrid>
                <a:gridCol w="2739349">
                  <a:extLst>
                    <a:ext uri="{9D8B030D-6E8A-4147-A177-3AD203B41FA5}">
                      <a16:colId xmlns:a16="http://schemas.microsoft.com/office/drawing/2014/main" val="3388330576"/>
                    </a:ext>
                  </a:extLst>
                </a:gridCol>
                <a:gridCol w="2739349">
                  <a:extLst>
                    <a:ext uri="{9D8B030D-6E8A-4147-A177-3AD203B41FA5}">
                      <a16:colId xmlns:a16="http://schemas.microsoft.com/office/drawing/2014/main" val="2673747565"/>
                    </a:ext>
                  </a:extLst>
                </a:gridCol>
                <a:gridCol w="2739349">
                  <a:extLst>
                    <a:ext uri="{9D8B030D-6E8A-4147-A177-3AD203B41FA5}">
                      <a16:colId xmlns:a16="http://schemas.microsoft.com/office/drawing/2014/main" val="969705540"/>
                    </a:ext>
                  </a:extLst>
                </a:gridCol>
                <a:gridCol w="2739349">
                  <a:extLst>
                    <a:ext uri="{9D8B030D-6E8A-4147-A177-3AD203B41FA5}">
                      <a16:colId xmlns:a16="http://schemas.microsoft.com/office/drawing/2014/main" val="2069640080"/>
                    </a:ext>
                  </a:extLst>
                </a:gridCol>
              </a:tblGrid>
              <a:tr h="510635">
                <a:tc>
                  <a:txBody>
                    <a:bodyPr/>
                    <a:lstStyle/>
                    <a:p>
                      <a:pPr algn="ctr"/>
                      <a:r>
                        <a:rPr lang="en-GB" sz="1400" b="1">
                          <a:effectLst/>
                        </a:rPr>
                        <a:t>Week</a:t>
                      </a:r>
                      <a:endParaRPr lang="en-GB">
                        <a:effectLst/>
                      </a:endParaRPr>
                    </a:p>
                  </a:txBody>
                  <a:tcPr marL="19050" marR="19050" marT="19050" marB="19050" anchor="ctr"/>
                </a:tc>
                <a:tc>
                  <a:txBody>
                    <a:bodyPr/>
                    <a:lstStyle/>
                    <a:p>
                      <a:pPr algn="ctr"/>
                      <a:r>
                        <a:rPr lang="en-GB" sz="1400" b="1">
                          <a:effectLst/>
                        </a:rPr>
                        <a:t>Reflection</a:t>
                      </a:r>
                      <a:endParaRPr lang="en-GB">
                        <a:effectLst/>
                      </a:endParaRPr>
                    </a:p>
                  </a:txBody>
                  <a:tcPr marL="19050" marR="19050" marT="19050" marB="19050" anchor="ctr"/>
                </a:tc>
                <a:tc>
                  <a:txBody>
                    <a:bodyPr/>
                    <a:lstStyle/>
                    <a:p>
                      <a:pPr algn="ctr"/>
                      <a:r>
                        <a:rPr lang="en-GB" sz="1400" b="1">
                          <a:effectLst/>
                        </a:rPr>
                        <a:t>Released</a:t>
                      </a:r>
                      <a:endParaRPr lang="en-GB">
                        <a:effectLst/>
                      </a:endParaRPr>
                    </a:p>
                  </a:txBody>
                  <a:tcPr marL="19050" marR="19050" marT="19050" marB="19050" anchor="ctr"/>
                </a:tc>
                <a:tc>
                  <a:txBody>
                    <a:bodyPr/>
                    <a:lstStyle/>
                    <a:p>
                      <a:pPr algn="ctr"/>
                      <a:r>
                        <a:rPr lang="en-GB" sz="1400" b="1">
                          <a:effectLst/>
                        </a:rPr>
                        <a:t>Due</a:t>
                      </a:r>
                      <a:endParaRPr lang="en-GB">
                        <a:effectLst/>
                      </a:endParaRPr>
                    </a:p>
                  </a:txBody>
                  <a:tcPr marL="19050" marR="19050" marT="19050" marB="19050" anchor="ctr"/>
                </a:tc>
                <a:extLst>
                  <a:ext uri="{0D108BD9-81ED-4DB2-BD59-A6C34878D82A}">
                    <a16:rowId xmlns:a16="http://schemas.microsoft.com/office/drawing/2014/main" val="1402846145"/>
                  </a:ext>
                </a:extLst>
              </a:tr>
              <a:tr h="807923">
                <a:tc>
                  <a:txBody>
                    <a:bodyPr/>
                    <a:lstStyle/>
                    <a:p>
                      <a:r>
                        <a:rPr lang="en-GB" b="1">
                          <a:effectLst/>
                        </a:rPr>
                        <a:t>Week 1</a:t>
                      </a:r>
                      <a:r>
                        <a:rPr lang="en-GB">
                          <a:effectLst/>
                        </a:rPr>
                        <a:t> (May 6 - May 10)</a:t>
                      </a:r>
                    </a:p>
                  </a:txBody>
                  <a:tcPr marL="19050" marR="19050" marT="19050" marB="19050" anchor="ctr"/>
                </a:tc>
                <a:tc>
                  <a:txBody>
                    <a:bodyPr/>
                    <a:lstStyle/>
                    <a:p>
                      <a:r>
                        <a:rPr lang="en-GB" u="sng" dirty="0">
                          <a:effectLst/>
                        </a:rPr>
                        <a:t>Reflection 1</a:t>
                      </a:r>
                    </a:p>
                  </a:txBody>
                  <a:tcPr marL="19050" marR="19050" marT="19050" marB="19050" anchor="ctr"/>
                </a:tc>
                <a:tc>
                  <a:txBody>
                    <a:bodyPr/>
                    <a:lstStyle/>
                    <a:p>
                      <a:r>
                        <a:rPr lang="en-GB" dirty="0">
                          <a:effectLst/>
                        </a:rPr>
                        <a:t>Thursday May 8 @ 11:00</a:t>
                      </a:r>
                    </a:p>
                  </a:txBody>
                  <a:tcPr marL="19050" marR="19050" marT="19050" marB="19050" anchor="ctr"/>
                </a:tc>
                <a:tc>
                  <a:txBody>
                    <a:bodyPr/>
                    <a:lstStyle/>
                    <a:p>
                      <a:r>
                        <a:rPr lang="en-GB" dirty="0">
                          <a:effectLst/>
                        </a:rPr>
                        <a:t>Monday May 13 @ 9:00</a:t>
                      </a:r>
                    </a:p>
                  </a:txBody>
                  <a:tcPr marL="19050" marR="19050" marT="19050" marB="19050" anchor="ctr"/>
                </a:tc>
                <a:extLst>
                  <a:ext uri="{0D108BD9-81ED-4DB2-BD59-A6C34878D82A}">
                    <a16:rowId xmlns:a16="http://schemas.microsoft.com/office/drawing/2014/main" val="968755191"/>
                  </a:ext>
                </a:extLst>
              </a:tr>
              <a:tr h="807923">
                <a:tc>
                  <a:txBody>
                    <a:bodyPr/>
                    <a:lstStyle/>
                    <a:p>
                      <a:r>
                        <a:rPr lang="en-GB" b="1">
                          <a:effectLst/>
                        </a:rPr>
                        <a:t>Week 2</a:t>
                      </a:r>
                      <a:r>
                        <a:rPr lang="en-GB">
                          <a:effectLst/>
                        </a:rPr>
                        <a:t> (May 13 - May 17)</a:t>
                      </a:r>
                    </a:p>
                  </a:txBody>
                  <a:tcPr marL="19050" marR="19050" marT="19050" marB="19050" anchor="ctr"/>
                </a:tc>
                <a:tc>
                  <a:txBody>
                    <a:bodyPr/>
                    <a:lstStyle/>
                    <a:p>
                      <a:r>
                        <a:rPr lang="en-GB" dirty="0">
                          <a:effectLst/>
                        </a:rPr>
                        <a:t>Reflection 2</a:t>
                      </a:r>
                    </a:p>
                  </a:txBody>
                  <a:tcPr marL="19050" marR="19050" marT="19050" marB="19050" anchor="ctr"/>
                </a:tc>
                <a:tc>
                  <a:txBody>
                    <a:bodyPr/>
                    <a:lstStyle/>
                    <a:p>
                      <a:r>
                        <a:rPr lang="en-GB" dirty="0">
                          <a:effectLst/>
                        </a:rPr>
                        <a:t>Thursday May 15 @ 11:00</a:t>
                      </a:r>
                    </a:p>
                  </a:txBody>
                  <a:tcPr marL="19050" marR="19050" marT="19050" marB="19050" anchor="ctr"/>
                </a:tc>
                <a:tc>
                  <a:txBody>
                    <a:bodyPr/>
                    <a:lstStyle/>
                    <a:p>
                      <a:r>
                        <a:rPr lang="en-GB" dirty="0">
                          <a:effectLst/>
                        </a:rPr>
                        <a:t>Monday May 19 @ 9:00</a:t>
                      </a:r>
                    </a:p>
                  </a:txBody>
                  <a:tcPr marL="19050" marR="19050" marT="19050" marB="19050" anchor="ctr"/>
                </a:tc>
                <a:extLst>
                  <a:ext uri="{0D108BD9-81ED-4DB2-BD59-A6C34878D82A}">
                    <a16:rowId xmlns:a16="http://schemas.microsoft.com/office/drawing/2014/main" val="913346300"/>
                  </a:ext>
                </a:extLst>
              </a:tr>
              <a:tr h="807923">
                <a:tc>
                  <a:txBody>
                    <a:bodyPr/>
                    <a:lstStyle/>
                    <a:p>
                      <a:r>
                        <a:rPr lang="en-GB" dirty="0">
                          <a:effectLst/>
                        </a:rPr>
                        <a:t>Continued…</a:t>
                      </a:r>
                    </a:p>
                  </a:txBody>
                  <a:tcPr marL="19050" marR="19050" marT="19050" marB="19050" anchor="ctr"/>
                </a:tc>
                <a:tc>
                  <a:txBody>
                    <a:bodyPr/>
                    <a:lstStyle/>
                    <a:p>
                      <a:endParaRPr lang="en-GB">
                        <a:effectLst/>
                      </a:endParaRPr>
                    </a:p>
                  </a:txBody>
                  <a:tcPr marL="19050" marR="19050" marT="19050" marB="19050" anchor="ctr"/>
                </a:tc>
                <a:tc>
                  <a:txBody>
                    <a:bodyPr/>
                    <a:lstStyle/>
                    <a:p>
                      <a:endParaRPr lang="en-GB">
                        <a:effectLst/>
                      </a:endParaRPr>
                    </a:p>
                  </a:txBody>
                  <a:tcPr marL="19050" marR="19050" marT="19050" marB="19050" anchor="ctr"/>
                </a:tc>
                <a:tc>
                  <a:txBody>
                    <a:bodyPr/>
                    <a:lstStyle/>
                    <a:p>
                      <a:endParaRPr lang="en-GB" dirty="0">
                        <a:effectLst/>
                      </a:endParaRPr>
                    </a:p>
                  </a:txBody>
                  <a:tcPr marL="19050" marR="19050" marT="19050" marB="19050" anchor="ctr"/>
                </a:tc>
                <a:extLst>
                  <a:ext uri="{0D108BD9-81ED-4DB2-BD59-A6C34878D82A}">
                    <a16:rowId xmlns:a16="http://schemas.microsoft.com/office/drawing/2014/main" val="1592491303"/>
                  </a:ext>
                </a:extLst>
              </a:tr>
            </a:tbl>
          </a:graphicData>
        </a:graphic>
      </p:graphicFrame>
      <p:cxnSp>
        <p:nvCxnSpPr>
          <p:cNvPr id="14" name="Straight Arrow Connector 13">
            <a:extLst>
              <a:ext uri="{FF2B5EF4-FFF2-40B4-BE49-F238E27FC236}">
                <a16:creationId xmlns:a16="http://schemas.microsoft.com/office/drawing/2014/main" id="{92F9C0C9-58D5-4150-9668-AF73528EE070}"/>
              </a:ext>
            </a:extLst>
          </p:cNvPr>
          <p:cNvCxnSpPr>
            <a:cxnSpLocks/>
          </p:cNvCxnSpPr>
          <p:nvPr/>
        </p:nvCxnSpPr>
        <p:spPr>
          <a:xfrm flipV="1">
            <a:off x="4079631" y="2824480"/>
            <a:ext cx="203113" cy="21745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CE3F826D-88E0-4A36-BF3A-47C06A1D90C7}"/>
              </a:ext>
            </a:extLst>
          </p:cNvPr>
          <p:cNvSpPr/>
          <p:nvPr/>
        </p:nvSpPr>
        <p:spPr>
          <a:xfrm>
            <a:off x="2601428" y="4917814"/>
            <a:ext cx="1681316" cy="932098"/>
          </a:xfrm>
          <a:prstGeom prst="roundRect">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rgbClr val="FFFFFF"/>
                </a:solidFill>
              </a:rPr>
              <a:t>Click here for content</a:t>
            </a:r>
            <a:r>
              <a:rPr lang="en-US" b="1">
                <a:solidFill>
                  <a:schemeClr val="accent6"/>
                </a:solidFill>
              </a:rPr>
              <a:t>.</a:t>
            </a:r>
          </a:p>
        </p:txBody>
      </p:sp>
    </p:spTree>
    <p:extLst>
      <p:ext uri="{BB962C8B-B14F-4D97-AF65-F5344CB8AC3E}">
        <p14:creationId xmlns:p14="http://schemas.microsoft.com/office/powerpoint/2010/main" val="4288030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0DC7-3A37-4483-897F-820F900F6FCE}"/>
              </a:ext>
            </a:extLst>
          </p:cNvPr>
          <p:cNvSpPr>
            <a:spLocks noGrp="1"/>
          </p:cNvSpPr>
          <p:nvPr>
            <p:ph type="title"/>
          </p:nvPr>
        </p:nvSpPr>
        <p:spPr/>
        <p:txBody>
          <a:bodyPr>
            <a:normAutofit fontScale="90000"/>
          </a:bodyPr>
          <a:lstStyle/>
          <a:p>
            <a:r>
              <a:rPr lang="en-US" b="1"/>
              <a:t>Tips </a:t>
            </a:r>
            <a:r>
              <a:rPr lang="en-US" b="1">
                <a:solidFill>
                  <a:schemeClr val="accent6"/>
                </a:solidFill>
              </a:rPr>
              <a:t>for</a:t>
            </a:r>
            <a:r>
              <a:rPr lang="en-US" b="1"/>
              <a:t> Success</a:t>
            </a:r>
          </a:p>
        </p:txBody>
      </p:sp>
      <p:sp>
        <p:nvSpPr>
          <p:cNvPr id="3" name="Content Placeholder 2">
            <a:extLst>
              <a:ext uri="{FF2B5EF4-FFF2-40B4-BE49-F238E27FC236}">
                <a16:creationId xmlns:a16="http://schemas.microsoft.com/office/drawing/2014/main" id="{855E1772-A482-451E-B89F-15380C419617}"/>
              </a:ext>
            </a:extLst>
          </p:cNvPr>
          <p:cNvSpPr>
            <a:spLocks noGrp="1"/>
          </p:cNvSpPr>
          <p:nvPr>
            <p:ph idx="1"/>
          </p:nvPr>
        </p:nvSpPr>
        <p:spPr>
          <a:xfrm>
            <a:off x="838200" y="1825624"/>
            <a:ext cx="6801465" cy="4835479"/>
          </a:xfrm>
        </p:spPr>
        <p:txBody>
          <a:bodyPr>
            <a:normAutofit/>
          </a:bodyPr>
          <a:lstStyle/>
          <a:p>
            <a:r>
              <a:rPr lang="en-US"/>
              <a:t>Do not wait until the last minute</a:t>
            </a:r>
            <a:r>
              <a:rPr lang="en-US">
                <a:solidFill>
                  <a:schemeClr val="accent2"/>
                </a:solidFill>
              </a:rPr>
              <a:t>.</a:t>
            </a:r>
            <a:r>
              <a:rPr lang="en-US"/>
              <a:t> </a:t>
            </a:r>
          </a:p>
          <a:p>
            <a:r>
              <a:rPr lang="en-US"/>
              <a:t>Programming is a </a:t>
            </a:r>
            <a:r>
              <a:rPr lang="en-US">
                <a:solidFill>
                  <a:srgbClr val="00B050"/>
                </a:solidFill>
              </a:rPr>
              <a:t>Language</a:t>
            </a:r>
            <a:endParaRPr lang="en-US"/>
          </a:p>
          <a:p>
            <a:r>
              <a:rPr lang="en-US"/>
              <a:t>Work Together </a:t>
            </a:r>
            <a:r>
              <a:rPr lang="en-US">
                <a:solidFill>
                  <a:schemeClr val="accent6"/>
                </a:solidFill>
              </a:rPr>
              <a:t>(</a:t>
            </a:r>
            <a:r>
              <a:rPr lang="en-US"/>
              <a:t>except during the test</a:t>
            </a:r>
            <a:r>
              <a:rPr lang="en-US">
                <a:solidFill>
                  <a:schemeClr val="accent2"/>
                </a:solidFill>
              </a:rPr>
              <a:t>/</a:t>
            </a:r>
            <a:r>
              <a:rPr lang="en-US"/>
              <a:t>exam</a:t>
            </a:r>
            <a:r>
              <a:rPr lang="en-US">
                <a:solidFill>
                  <a:schemeClr val="accent6"/>
                </a:solidFill>
              </a:rPr>
              <a:t>)</a:t>
            </a:r>
            <a:r>
              <a:rPr lang="en-US">
                <a:solidFill>
                  <a:schemeClr val="accent2"/>
                </a:solidFill>
              </a:rPr>
              <a:t>:</a:t>
            </a:r>
          </a:p>
          <a:p>
            <a:r>
              <a:rPr lang="en-US"/>
              <a:t>Work Smart </a:t>
            </a:r>
            <a:r>
              <a:rPr lang="en-US">
                <a:solidFill>
                  <a:schemeClr val="accent6"/>
                </a:solidFill>
              </a:rPr>
              <a:t>(</a:t>
            </a:r>
            <a:r>
              <a:rPr lang="en-US"/>
              <a:t>effort doesn</a:t>
            </a:r>
            <a:r>
              <a:rPr lang="en-US">
                <a:solidFill>
                  <a:schemeClr val="accent2"/>
                </a:solidFill>
              </a:rPr>
              <a:t>’</a:t>
            </a:r>
            <a:r>
              <a:rPr lang="en-US"/>
              <a:t>t necessarily equal progress</a:t>
            </a:r>
            <a:r>
              <a:rPr lang="en-US">
                <a:solidFill>
                  <a:schemeClr val="accent6"/>
                </a:solidFill>
              </a:rPr>
              <a:t>)</a:t>
            </a:r>
            <a:r>
              <a:rPr lang="en-US">
                <a:solidFill>
                  <a:schemeClr val="accent2"/>
                </a:solidFill>
              </a:rPr>
              <a:t>.</a:t>
            </a:r>
          </a:p>
          <a:p>
            <a:r>
              <a:rPr lang="en-US"/>
              <a:t>Time Management</a:t>
            </a:r>
            <a:r>
              <a:rPr lang="en-US">
                <a:solidFill>
                  <a:schemeClr val="accent2"/>
                </a:solidFill>
              </a:rPr>
              <a:t>.</a:t>
            </a:r>
          </a:p>
          <a:p>
            <a:r>
              <a:rPr lang="en-US"/>
              <a:t>Know when (</a:t>
            </a:r>
            <a:r>
              <a:rPr lang="en-US" u="sng"/>
              <a:t>and how</a:t>
            </a:r>
            <a:r>
              <a:rPr lang="en-US"/>
              <a:t>) to ask for help</a:t>
            </a:r>
            <a:r>
              <a:rPr lang="en-US">
                <a:solidFill>
                  <a:schemeClr val="accent2"/>
                </a:solidFill>
              </a:rPr>
              <a:t>.</a:t>
            </a:r>
          </a:p>
        </p:txBody>
      </p:sp>
      <p:pic>
        <p:nvPicPr>
          <p:cNvPr id="4" name="Picture 3">
            <a:extLst>
              <a:ext uri="{FF2B5EF4-FFF2-40B4-BE49-F238E27FC236}">
                <a16:creationId xmlns:a16="http://schemas.microsoft.com/office/drawing/2014/main" id="{6517A641-0507-41C6-8AB5-B0D87F8A8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43" y="828971"/>
            <a:ext cx="4788734" cy="2049914"/>
          </a:xfrm>
          <a:prstGeom prst="rect">
            <a:avLst/>
          </a:prstGeom>
          <a:ln>
            <a:solidFill>
              <a:schemeClr val="accent3"/>
            </a:solidFill>
          </a:ln>
        </p:spPr>
      </p:pic>
    </p:spTree>
    <p:extLst>
      <p:ext uri="{BB962C8B-B14F-4D97-AF65-F5344CB8AC3E}">
        <p14:creationId xmlns:p14="http://schemas.microsoft.com/office/powerpoint/2010/main" val="4152927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0DC7-3A37-4483-897F-820F900F6FCE}"/>
              </a:ext>
            </a:extLst>
          </p:cNvPr>
          <p:cNvSpPr>
            <a:spLocks noGrp="1"/>
          </p:cNvSpPr>
          <p:nvPr>
            <p:ph type="title"/>
          </p:nvPr>
        </p:nvSpPr>
        <p:spPr/>
        <p:txBody>
          <a:bodyPr>
            <a:normAutofit fontScale="90000"/>
          </a:bodyPr>
          <a:lstStyle/>
          <a:p>
            <a:r>
              <a:rPr lang="en-US" b="1"/>
              <a:t>Tips </a:t>
            </a:r>
            <a:r>
              <a:rPr lang="en-US" b="1">
                <a:solidFill>
                  <a:schemeClr val="accent6"/>
                </a:solidFill>
              </a:rPr>
              <a:t>for</a:t>
            </a:r>
            <a:r>
              <a:rPr lang="en-US" b="1"/>
              <a:t> Success</a:t>
            </a:r>
          </a:p>
        </p:txBody>
      </p:sp>
      <p:sp>
        <p:nvSpPr>
          <p:cNvPr id="3" name="Content Placeholder 2">
            <a:extLst>
              <a:ext uri="{FF2B5EF4-FFF2-40B4-BE49-F238E27FC236}">
                <a16:creationId xmlns:a16="http://schemas.microsoft.com/office/drawing/2014/main" id="{855E1772-A482-451E-B89F-15380C419617}"/>
              </a:ext>
            </a:extLst>
          </p:cNvPr>
          <p:cNvSpPr>
            <a:spLocks noGrp="1"/>
          </p:cNvSpPr>
          <p:nvPr>
            <p:ph idx="1"/>
          </p:nvPr>
        </p:nvSpPr>
        <p:spPr>
          <a:xfrm>
            <a:off x="838201" y="1825624"/>
            <a:ext cx="6117546" cy="4835479"/>
          </a:xfrm>
        </p:spPr>
        <p:txBody>
          <a:bodyPr>
            <a:normAutofit lnSpcReduction="10000"/>
          </a:bodyPr>
          <a:lstStyle/>
          <a:p>
            <a:r>
              <a:rPr lang="en-US" b="1" dirty="0"/>
              <a:t>80</a:t>
            </a:r>
            <a:r>
              <a:rPr lang="en-US" b="1" dirty="0">
                <a:solidFill>
                  <a:schemeClr val="accent3"/>
                </a:solidFill>
              </a:rPr>
              <a:t>%</a:t>
            </a:r>
            <a:r>
              <a:rPr lang="en-US" b="1" dirty="0"/>
              <a:t> </a:t>
            </a:r>
            <a:r>
              <a:rPr lang="en-US" dirty="0"/>
              <a:t>of your final grade is based on two term tests and an exam</a:t>
            </a:r>
            <a:r>
              <a:rPr lang="en-US" dirty="0">
                <a:solidFill>
                  <a:schemeClr val="accent3"/>
                </a:solidFill>
              </a:rPr>
              <a:t>.</a:t>
            </a:r>
          </a:p>
          <a:p>
            <a:r>
              <a:rPr lang="en-US" dirty="0"/>
              <a:t>For these tests and exams</a:t>
            </a:r>
            <a:r>
              <a:rPr lang="en-US" dirty="0">
                <a:solidFill>
                  <a:schemeClr val="accent3"/>
                </a:solidFill>
              </a:rPr>
              <a:t>,</a:t>
            </a:r>
            <a:r>
              <a:rPr lang="en-US" dirty="0"/>
              <a:t> you</a:t>
            </a:r>
            <a:r>
              <a:rPr lang="en-US" dirty="0">
                <a:solidFill>
                  <a:schemeClr val="accent3"/>
                </a:solidFill>
              </a:rPr>
              <a:t>’</a:t>
            </a:r>
            <a:r>
              <a:rPr lang="en-US" dirty="0"/>
              <a:t>ll need to write code</a:t>
            </a:r>
            <a:r>
              <a:rPr lang="en-US" dirty="0">
                <a:solidFill>
                  <a:schemeClr val="accent3"/>
                </a:solidFill>
              </a:rPr>
              <a:t>.</a:t>
            </a:r>
          </a:p>
          <a:p>
            <a:r>
              <a:rPr lang="en-US" dirty="0"/>
              <a:t>You will not be able to achieve a high mark by reading the textbook and lecture notes</a:t>
            </a:r>
            <a:r>
              <a:rPr lang="en-US" dirty="0">
                <a:solidFill>
                  <a:schemeClr val="accent3"/>
                </a:solidFill>
              </a:rPr>
              <a:t>.</a:t>
            </a:r>
            <a:r>
              <a:rPr lang="en-US" dirty="0"/>
              <a:t> You need to PRACTICE</a:t>
            </a:r>
            <a:r>
              <a:rPr lang="en-US" dirty="0">
                <a:solidFill>
                  <a:schemeClr val="accent3"/>
                </a:solidFill>
              </a:rPr>
              <a:t>,</a:t>
            </a:r>
            <a:r>
              <a:rPr lang="en-US" dirty="0"/>
              <a:t> PRACTICE</a:t>
            </a:r>
            <a:r>
              <a:rPr lang="en-US" dirty="0">
                <a:solidFill>
                  <a:schemeClr val="accent3"/>
                </a:solidFill>
              </a:rPr>
              <a:t>,</a:t>
            </a:r>
            <a:r>
              <a:rPr lang="en-US" dirty="0"/>
              <a:t> PRACTICE</a:t>
            </a:r>
            <a:r>
              <a:rPr lang="en-US" dirty="0">
                <a:solidFill>
                  <a:schemeClr val="accent3"/>
                </a:solidFill>
              </a:rPr>
              <a:t>!</a:t>
            </a:r>
          </a:p>
          <a:p>
            <a:r>
              <a:rPr lang="en-US" dirty="0"/>
              <a:t>How can you practice writing code</a:t>
            </a:r>
            <a:r>
              <a:rPr lang="en-US" dirty="0">
                <a:solidFill>
                  <a:schemeClr val="accent3"/>
                </a:solidFill>
              </a:rPr>
              <a:t>?</a:t>
            </a:r>
          </a:p>
          <a:p>
            <a:pPr lvl="1"/>
            <a:r>
              <a:rPr lang="en-US" b="1" dirty="0"/>
              <a:t>Lecture Breakout Sessions</a:t>
            </a:r>
            <a:r>
              <a:rPr lang="en-US" b="1" dirty="0">
                <a:solidFill>
                  <a:schemeClr val="accent3"/>
                </a:solidFill>
              </a:rPr>
              <a:t>.</a:t>
            </a:r>
          </a:p>
          <a:p>
            <a:pPr lvl="1"/>
            <a:r>
              <a:rPr lang="en-US" b="1" dirty="0"/>
              <a:t>Labs </a:t>
            </a:r>
            <a:r>
              <a:rPr lang="en-US" b="1" dirty="0">
                <a:solidFill>
                  <a:schemeClr val="accent6"/>
                </a:solidFill>
              </a:rPr>
              <a:t>(</a:t>
            </a:r>
            <a:r>
              <a:rPr lang="en-US" b="1" dirty="0"/>
              <a:t>think of this as studying</a:t>
            </a:r>
            <a:r>
              <a:rPr lang="en-US" b="1" dirty="0">
                <a:solidFill>
                  <a:schemeClr val="accent6"/>
                </a:solidFill>
              </a:rPr>
              <a:t>)</a:t>
            </a:r>
            <a:r>
              <a:rPr lang="en-US" b="1" dirty="0">
                <a:solidFill>
                  <a:schemeClr val="accent3"/>
                </a:solidFill>
              </a:rPr>
              <a:t>.</a:t>
            </a:r>
          </a:p>
          <a:p>
            <a:pPr lvl="1"/>
            <a:r>
              <a:rPr lang="en-US" b="1" dirty="0"/>
              <a:t>Practice Problems</a:t>
            </a:r>
            <a:r>
              <a:rPr lang="en-US" b="1" dirty="0">
                <a:solidFill>
                  <a:schemeClr val="accent3"/>
                </a:solidFill>
              </a:rPr>
              <a:t>.</a:t>
            </a:r>
          </a:p>
          <a:p>
            <a:endParaRPr lang="en-US" dirty="0">
              <a:solidFill>
                <a:schemeClr val="accent2"/>
              </a:solidFill>
            </a:endParaRPr>
          </a:p>
          <a:p>
            <a:endParaRPr lang="en-US" dirty="0">
              <a:solidFill>
                <a:schemeClr val="accent2"/>
              </a:solidFill>
            </a:endParaRPr>
          </a:p>
        </p:txBody>
      </p:sp>
      <p:pic>
        <p:nvPicPr>
          <p:cNvPr id="4" name="Picture 3">
            <a:extLst>
              <a:ext uri="{FF2B5EF4-FFF2-40B4-BE49-F238E27FC236}">
                <a16:creationId xmlns:a16="http://schemas.microsoft.com/office/drawing/2014/main" id="{6517A641-0507-41C6-8AB5-B0D87F8A8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43" y="828971"/>
            <a:ext cx="4788734" cy="2049914"/>
          </a:xfrm>
          <a:prstGeom prst="rect">
            <a:avLst/>
          </a:prstGeom>
          <a:ln>
            <a:solidFill>
              <a:schemeClr val="accent3"/>
            </a:solidFill>
          </a:ln>
        </p:spPr>
      </p:pic>
      <p:sp>
        <p:nvSpPr>
          <p:cNvPr id="5" name="TextBox 4">
            <a:extLst>
              <a:ext uri="{FF2B5EF4-FFF2-40B4-BE49-F238E27FC236}">
                <a16:creationId xmlns:a16="http://schemas.microsoft.com/office/drawing/2014/main" id="{C5584EBF-2C83-85E9-24EE-0BDE52020A04}"/>
              </a:ext>
            </a:extLst>
          </p:cNvPr>
          <p:cNvSpPr txBox="1"/>
          <p:nvPr/>
        </p:nvSpPr>
        <p:spPr>
          <a:xfrm>
            <a:off x="7386972" y="4243363"/>
            <a:ext cx="4480137" cy="1477328"/>
          </a:xfrm>
          <a:prstGeom prst="rect">
            <a:avLst/>
          </a:prstGeom>
          <a:noFill/>
        </p:spPr>
        <p:txBody>
          <a:bodyPr wrap="none" rtlCol="0">
            <a:spAutoFit/>
          </a:bodyPr>
          <a:lstStyle/>
          <a:p>
            <a:r>
              <a:rPr lang="en-US" b="1" dirty="0">
                <a:solidFill>
                  <a:srgbClr val="FFFFFF"/>
                </a:solidFill>
              </a:rPr>
              <a:t>Writing A Lot Of Code During The Term</a:t>
            </a:r>
          </a:p>
          <a:p>
            <a:endParaRPr lang="en-US" b="1" dirty="0">
              <a:solidFill>
                <a:srgbClr val="FFFFFF"/>
              </a:solidFill>
            </a:endParaRPr>
          </a:p>
          <a:p>
            <a:r>
              <a:rPr lang="en-US" b="1" dirty="0">
                <a:solidFill>
                  <a:schemeClr val="accent6"/>
                </a:solidFill>
              </a:rPr>
              <a:t>=</a:t>
            </a:r>
          </a:p>
          <a:p>
            <a:endParaRPr lang="en-US" b="1" dirty="0">
              <a:solidFill>
                <a:srgbClr val="FFFFFF"/>
              </a:solidFill>
            </a:endParaRPr>
          </a:p>
          <a:p>
            <a:r>
              <a:rPr lang="en-US" b="1" dirty="0">
                <a:solidFill>
                  <a:srgbClr val="FFFFFF"/>
                </a:solidFill>
              </a:rPr>
              <a:t>Higher Grade</a:t>
            </a:r>
          </a:p>
        </p:txBody>
      </p:sp>
    </p:spTree>
    <p:extLst>
      <p:ext uri="{BB962C8B-B14F-4D97-AF65-F5344CB8AC3E}">
        <p14:creationId xmlns:p14="http://schemas.microsoft.com/office/powerpoint/2010/main" val="1286149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0B6ADF-DB93-4CDA-8B26-F80B2B7D6A87}"/>
              </a:ext>
            </a:extLst>
          </p:cNvPr>
          <p:cNvSpPr/>
          <p:nvPr/>
        </p:nvSpPr>
        <p:spPr>
          <a:xfrm>
            <a:off x="7250307" y="495545"/>
            <a:ext cx="4941693" cy="6235619"/>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What is Python Coding? | Coding for Kids Ages 11+ | Juni Learning">
            <a:extLst>
              <a:ext uri="{FF2B5EF4-FFF2-40B4-BE49-F238E27FC236}">
                <a16:creationId xmlns:a16="http://schemas.microsoft.com/office/drawing/2014/main" id="{9EED29EF-7B11-446B-A117-001DA3E88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8"/>
          <a:stretch/>
        </p:blipFill>
        <p:spPr bwMode="auto">
          <a:xfrm>
            <a:off x="-1" y="495545"/>
            <a:ext cx="7684936" cy="6235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111099-1B36-43E0-9CF2-00405C2D2E95}"/>
              </a:ext>
            </a:extLst>
          </p:cNvPr>
          <p:cNvSpPr>
            <a:spLocks noGrp="1"/>
          </p:cNvSpPr>
          <p:nvPr>
            <p:ph type="title"/>
          </p:nvPr>
        </p:nvSpPr>
        <p:spPr>
          <a:xfrm>
            <a:off x="5167835" y="727514"/>
            <a:ext cx="6807859" cy="656148"/>
          </a:xfrm>
        </p:spPr>
        <p:txBody>
          <a:bodyPr>
            <a:normAutofit fontScale="90000"/>
          </a:bodyPr>
          <a:lstStyle/>
          <a:p>
            <a:pPr algn="r"/>
            <a:r>
              <a:rPr lang="en-US" dirty="0"/>
              <a:t>What is this course all about</a:t>
            </a:r>
            <a:r>
              <a:rPr lang="en-US" dirty="0">
                <a:solidFill>
                  <a:schemeClr val="accent3"/>
                </a:solidFill>
              </a:rPr>
              <a:t>?</a:t>
            </a:r>
          </a:p>
        </p:txBody>
      </p:sp>
      <p:sp>
        <p:nvSpPr>
          <p:cNvPr id="3" name="Content Placeholder 2">
            <a:extLst>
              <a:ext uri="{FF2B5EF4-FFF2-40B4-BE49-F238E27FC236}">
                <a16:creationId xmlns:a16="http://schemas.microsoft.com/office/drawing/2014/main" id="{7696832F-C8A0-41BC-B793-865423EA6ABA}"/>
              </a:ext>
            </a:extLst>
          </p:cNvPr>
          <p:cNvSpPr>
            <a:spLocks noGrp="1"/>
          </p:cNvSpPr>
          <p:nvPr>
            <p:ph idx="1"/>
          </p:nvPr>
        </p:nvSpPr>
        <p:spPr>
          <a:xfrm>
            <a:off x="7805363" y="1825624"/>
            <a:ext cx="4170332" cy="4471569"/>
          </a:xfrm>
        </p:spPr>
        <p:txBody>
          <a:bodyPr>
            <a:normAutofit fontScale="92500" lnSpcReduction="10000"/>
          </a:bodyPr>
          <a:lstStyle/>
          <a:p>
            <a:r>
              <a:rPr lang="en-US" sz="4000" dirty="0"/>
              <a:t>Learn the </a:t>
            </a:r>
            <a:r>
              <a:rPr lang="en-US" sz="4000" b="1" dirty="0">
                <a:solidFill>
                  <a:schemeClr val="accent6"/>
                </a:solidFill>
              </a:rPr>
              <a:t>fundamentals</a:t>
            </a:r>
            <a:r>
              <a:rPr lang="en-US" sz="4000" dirty="0"/>
              <a:t> of programming</a:t>
            </a:r>
            <a:r>
              <a:rPr lang="en-US" sz="4000" dirty="0">
                <a:solidFill>
                  <a:schemeClr val="accent3"/>
                </a:solidFill>
              </a:rPr>
              <a:t>.</a:t>
            </a:r>
          </a:p>
          <a:p>
            <a:r>
              <a:rPr lang="en-US" sz="4000" b="1" dirty="0">
                <a:solidFill>
                  <a:schemeClr val="accent6"/>
                </a:solidFill>
              </a:rPr>
              <a:t>Programming as a tool </a:t>
            </a:r>
            <a:r>
              <a:rPr lang="en-US" sz="4000" dirty="0"/>
              <a:t>used in engineering</a:t>
            </a:r>
            <a:r>
              <a:rPr lang="en-US" sz="4000" dirty="0">
                <a:solidFill>
                  <a:schemeClr val="accent3"/>
                </a:solidFill>
              </a:rPr>
              <a:t>.</a:t>
            </a:r>
          </a:p>
          <a:p>
            <a:r>
              <a:rPr lang="en-US" sz="4000" b="1" dirty="0">
                <a:solidFill>
                  <a:schemeClr val="accent6"/>
                </a:solidFill>
              </a:rPr>
              <a:t>Engineering design </a:t>
            </a:r>
            <a:r>
              <a:rPr lang="en-US" sz="4000" dirty="0"/>
              <a:t>through programming</a:t>
            </a:r>
            <a:r>
              <a:rPr lang="en-US" sz="4000" dirty="0">
                <a:solidFill>
                  <a:schemeClr val="accent3"/>
                </a:solidFill>
              </a:rPr>
              <a:t>.</a:t>
            </a:r>
          </a:p>
          <a:p>
            <a:endParaRPr lang="en-US" sz="4000" dirty="0"/>
          </a:p>
        </p:txBody>
      </p:sp>
    </p:spTree>
    <p:extLst>
      <p:ext uri="{BB962C8B-B14F-4D97-AF65-F5344CB8AC3E}">
        <p14:creationId xmlns:p14="http://schemas.microsoft.com/office/powerpoint/2010/main" val="1317514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Programming</a:t>
            </a:r>
            <a:r>
              <a:rPr lang="en-US" b="1" dirty="0">
                <a:solidFill>
                  <a:schemeClr val="accent3"/>
                </a:solidFill>
              </a:rPr>
              <a:t>?</a:t>
            </a:r>
          </a:p>
        </p:txBody>
      </p:sp>
      <p:pic>
        <p:nvPicPr>
          <p:cNvPr id="13314" name="Picture 2" descr="Why Toronto is the Right Place for your Business | StartUp HERE Toronto">
            <a:extLst>
              <a:ext uri="{FF2B5EF4-FFF2-40B4-BE49-F238E27FC236}">
                <a16:creationId xmlns:a16="http://schemas.microsoft.com/office/drawing/2014/main" id="{9D1244F4-8920-44A1-BF2B-675252F51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045" y="727514"/>
            <a:ext cx="3215304" cy="100688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Samsung Galaxy S21 5G Phantom Grey (angled view)">
            <a:extLst>
              <a:ext uri="{FF2B5EF4-FFF2-40B4-BE49-F238E27FC236}">
                <a16:creationId xmlns:a16="http://schemas.microsoft.com/office/drawing/2014/main" id="{A9B2692E-2DE4-445B-B405-75CFA71C2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78" r="29101"/>
          <a:stretch/>
        </p:blipFill>
        <p:spPr bwMode="auto">
          <a:xfrm>
            <a:off x="351612" y="2065589"/>
            <a:ext cx="1756548" cy="422037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oT Sensors | Humidity, Temperature Sensor and more">
            <a:extLst>
              <a:ext uri="{FF2B5EF4-FFF2-40B4-BE49-F238E27FC236}">
                <a16:creationId xmlns:a16="http://schemas.microsoft.com/office/drawing/2014/main" id="{BB7FE5EC-E3D0-4EBB-A853-C962CA47D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9603" y="1691708"/>
            <a:ext cx="6176214" cy="1811850"/>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a:extLst>
              <a:ext uri="{FF2B5EF4-FFF2-40B4-BE49-F238E27FC236}">
                <a16:creationId xmlns:a16="http://schemas.microsoft.com/office/drawing/2014/main" id="{C28FFB0B-B5E8-4287-9231-F9250E610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3582" y="2065589"/>
            <a:ext cx="2262403" cy="1603478"/>
          </a:xfrm>
          <a:prstGeom prst="rect">
            <a:avLst/>
          </a:prstGeom>
          <a:noFill/>
          <a:extLst>
            <a:ext uri="{909E8E84-426E-40DD-AFC4-6F175D3DCCD1}">
              <a14:hiddenFill xmlns:a14="http://schemas.microsoft.com/office/drawing/2010/main">
                <a:solidFill>
                  <a:srgbClr val="FFFFFF"/>
                </a:solidFill>
              </a14:hiddenFill>
            </a:ext>
          </a:extLst>
        </p:spPr>
      </p:pic>
      <p:pic>
        <p:nvPicPr>
          <p:cNvPr id="13332" name="Picture 20" descr="Regaining Control of Technology One Microchip at a Time">
            <a:extLst>
              <a:ext uri="{FF2B5EF4-FFF2-40B4-BE49-F238E27FC236}">
                <a16:creationId xmlns:a16="http://schemas.microsoft.com/office/drawing/2014/main" id="{FF6119A2-145E-4821-B2E7-2A2560A34A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0491" y="4280714"/>
            <a:ext cx="4697727" cy="244952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Tesla Model S Transparent Image | PNG Arts">
            <a:extLst>
              <a:ext uri="{FF2B5EF4-FFF2-40B4-BE49-F238E27FC236}">
                <a16:creationId xmlns:a16="http://schemas.microsoft.com/office/drawing/2014/main" id="{A46F140F-B4C2-4C7E-9CAE-4FA64CCF8CD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123" t="12534" r="8076" b="8136"/>
          <a:stretch/>
        </p:blipFill>
        <p:spPr bwMode="auto">
          <a:xfrm>
            <a:off x="6607433" y="3763788"/>
            <a:ext cx="5492299" cy="2943779"/>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Watch SE 40mm Alum/Space Grey/Midnight Sport (default) 107337">
            <a:extLst>
              <a:ext uri="{FF2B5EF4-FFF2-40B4-BE49-F238E27FC236}">
                <a16:creationId xmlns:a16="http://schemas.microsoft.com/office/drawing/2014/main" id="{763B5CF5-DF56-4889-B811-9FE77DB1DB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2726" y="3429000"/>
            <a:ext cx="2262403" cy="2262403"/>
          </a:xfrm>
          <a:prstGeom prst="rect">
            <a:avLst/>
          </a:prstGeom>
          <a:noFill/>
          <a:extLst>
            <a:ext uri="{909E8E84-426E-40DD-AFC4-6F175D3DCCD1}">
              <a14:hiddenFill xmlns:a14="http://schemas.microsoft.com/office/drawing/2010/main">
                <a:solidFill>
                  <a:srgbClr val="FFFFFF"/>
                </a:solidFill>
              </a14:hiddenFill>
            </a:ext>
          </a:extLst>
        </p:spPr>
      </p:pic>
      <p:pic>
        <p:nvPicPr>
          <p:cNvPr id="13334" name="Picture 22" descr="DJI Mavic Pro Drone Transparent | PNG All">
            <a:extLst>
              <a:ext uri="{FF2B5EF4-FFF2-40B4-BE49-F238E27FC236}">
                <a16:creationId xmlns:a16="http://schemas.microsoft.com/office/drawing/2014/main" id="{0B087FE6-351F-4A46-9A26-DD1AA090444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343" b="21818"/>
          <a:stretch/>
        </p:blipFill>
        <p:spPr bwMode="auto">
          <a:xfrm>
            <a:off x="5892930" y="637686"/>
            <a:ext cx="2245566" cy="1186535"/>
          </a:xfrm>
          <a:prstGeom prst="rect">
            <a:avLst/>
          </a:prstGeom>
          <a:noFill/>
          <a:extLst>
            <a:ext uri="{909E8E84-426E-40DD-AFC4-6F175D3DCCD1}">
              <a14:hiddenFill xmlns:a14="http://schemas.microsoft.com/office/drawing/2010/main">
                <a:solidFill>
                  <a:srgbClr val="FFFFFF"/>
                </a:solidFill>
              </a14:hiddenFill>
            </a:ext>
          </a:extLst>
        </p:spPr>
      </p:pic>
      <p:pic>
        <p:nvPicPr>
          <p:cNvPr id="13336" name="Picture 24" descr="Press Release: Global Sales Expansion | Boston Dynamics">
            <a:extLst>
              <a:ext uri="{FF2B5EF4-FFF2-40B4-BE49-F238E27FC236}">
                <a16:creationId xmlns:a16="http://schemas.microsoft.com/office/drawing/2014/main" id="{84F63A90-1BAA-427C-9D5D-7DD4AAAB93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1566" y="3325077"/>
            <a:ext cx="2394320" cy="134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06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916C-E1F6-4FA9-869D-2938FD3ED873}"/>
              </a:ext>
            </a:extLst>
          </p:cNvPr>
          <p:cNvSpPr>
            <a:spLocks noGrp="1"/>
          </p:cNvSpPr>
          <p:nvPr>
            <p:ph type="title"/>
          </p:nvPr>
        </p:nvSpPr>
        <p:spPr/>
        <p:txBody>
          <a:bodyPr>
            <a:normAutofit fontScale="90000"/>
          </a:bodyPr>
          <a:lstStyle/>
          <a:p>
            <a:r>
              <a:rPr lang="en-US" b="1" dirty="0"/>
              <a:t>Why Programming</a:t>
            </a:r>
            <a:r>
              <a:rPr lang="en-US" b="1" dirty="0">
                <a:solidFill>
                  <a:schemeClr val="accent3"/>
                </a:solidFill>
              </a:rPr>
              <a:t>?</a:t>
            </a:r>
            <a:endParaRPr lang="en-US" dirty="0"/>
          </a:p>
        </p:txBody>
      </p:sp>
      <p:sp>
        <p:nvSpPr>
          <p:cNvPr id="3" name="Content Placeholder 2">
            <a:extLst>
              <a:ext uri="{FF2B5EF4-FFF2-40B4-BE49-F238E27FC236}">
                <a16:creationId xmlns:a16="http://schemas.microsoft.com/office/drawing/2014/main" id="{8AD01ED9-6262-4AC8-856D-EBCCFF686800}"/>
              </a:ext>
            </a:extLst>
          </p:cNvPr>
          <p:cNvSpPr>
            <a:spLocks noGrp="1"/>
          </p:cNvSpPr>
          <p:nvPr>
            <p:ph idx="1"/>
          </p:nvPr>
        </p:nvSpPr>
        <p:spPr>
          <a:xfrm>
            <a:off x="838201" y="1825624"/>
            <a:ext cx="4689494" cy="4835479"/>
          </a:xfrm>
        </p:spPr>
        <p:txBody>
          <a:bodyPr>
            <a:normAutofit lnSpcReduction="10000"/>
          </a:bodyPr>
          <a:lstStyle/>
          <a:p>
            <a:r>
              <a:rPr lang="en-US" dirty="0"/>
              <a:t>Computers are everywhere</a:t>
            </a:r>
            <a:r>
              <a:rPr lang="en-US" dirty="0">
                <a:solidFill>
                  <a:schemeClr val="accent3"/>
                </a:solidFill>
              </a:rPr>
              <a:t>:</a:t>
            </a:r>
          </a:p>
          <a:p>
            <a:pPr lvl="1"/>
            <a:r>
              <a:rPr lang="en-US" dirty="0"/>
              <a:t>Learn to interact with them</a:t>
            </a:r>
            <a:r>
              <a:rPr lang="en-US" dirty="0">
                <a:solidFill>
                  <a:schemeClr val="accent3"/>
                </a:solidFill>
              </a:rPr>
              <a:t>.</a:t>
            </a:r>
          </a:p>
          <a:p>
            <a:pPr lvl="1"/>
            <a:r>
              <a:rPr lang="en-US" dirty="0"/>
              <a:t>Simplifies our jobs</a:t>
            </a:r>
            <a:r>
              <a:rPr lang="en-US" dirty="0">
                <a:solidFill>
                  <a:schemeClr val="accent3"/>
                </a:solidFill>
              </a:rPr>
              <a:t>.</a:t>
            </a:r>
          </a:p>
          <a:p>
            <a:r>
              <a:rPr lang="en-US" dirty="0"/>
              <a:t>Entrepreneurial opportunities </a:t>
            </a:r>
            <a:r>
              <a:rPr lang="en-US" dirty="0">
                <a:solidFill>
                  <a:schemeClr val="accent6"/>
                </a:solidFill>
              </a:rPr>
              <a:t>(</a:t>
            </a:r>
            <a:r>
              <a:rPr lang="en-US" dirty="0"/>
              <a:t>$$$</a:t>
            </a:r>
            <a:r>
              <a:rPr lang="en-US" dirty="0">
                <a:solidFill>
                  <a:schemeClr val="accent6"/>
                </a:solidFill>
              </a:rPr>
              <a:t>)</a:t>
            </a:r>
            <a:r>
              <a:rPr lang="en-US" dirty="0">
                <a:solidFill>
                  <a:schemeClr val="accent3"/>
                </a:solidFill>
              </a:rPr>
              <a:t>.</a:t>
            </a:r>
          </a:p>
          <a:p>
            <a:r>
              <a:rPr lang="en-US" dirty="0"/>
              <a:t>Necessary for engineering jobs</a:t>
            </a:r>
            <a:r>
              <a:rPr lang="en-US" dirty="0">
                <a:solidFill>
                  <a:schemeClr val="accent3"/>
                </a:solidFill>
              </a:rPr>
              <a:t>.</a:t>
            </a:r>
          </a:p>
          <a:p>
            <a:r>
              <a:rPr lang="en-US" dirty="0"/>
              <a:t>Research and development</a:t>
            </a:r>
            <a:r>
              <a:rPr lang="en-US" dirty="0">
                <a:solidFill>
                  <a:schemeClr val="accent3"/>
                </a:solidFill>
              </a:rPr>
              <a:t>.</a:t>
            </a:r>
          </a:p>
          <a:p>
            <a:r>
              <a:rPr lang="en-US" dirty="0"/>
              <a:t>Because it’s fun</a:t>
            </a:r>
            <a:r>
              <a:rPr lang="en-US" dirty="0">
                <a:solidFill>
                  <a:schemeClr val="accent3"/>
                </a:solidFill>
              </a:rPr>
              <a:t>!</a:t>
            </a:r>
          </a:p>
          <a:p>
            <a:endParaRPr lang="en-US" dirty="0"/>
          </a:p>
        </p:txBody>
      </p:sp>
      <p:sp>
        <p:nvSpPr>
          <p:cNvPr id="4" name="Rectangle 3">
            <a:extLst>
              <a:ext uri="{FF2B5EF4-FFF2-40B4-BE49-F238E27FC236}">
                <a16:creationId xmlns:a16="http://schemas.microsoft.com/office/drawing/2014/main" id="{FDC4834D-3A86-4451-9ECE-D53D96603409}"/>
              </a:ext>
            </a:extLst>
          </p:cNvPr>
          <p:cNvSpPr/>
          <p:nvPr/>
        </p:nvSpPr>
        <p:spPr>
          <a:xfrm>
            <a:off x="5961413" y="2561476"/>
            <a:ext cx="6225687" cy="41765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2" descr="Image">
            <a:extLst>
              <a:ext uri="{FF2B5EF4-FFF2-40B4-BE49-F238E27FC236}">
                <a16:creationId xmlns:a16="http://schemas.microsoft.com/office/drawing/2014/main" id="{B697AB0F-9F33-4452-9F13-B8F53B8A3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70259"/>
            <a:ext cx="6095999" cy="4067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987599-C4B9-492E-82EF-434871159EE8}"/>
              </a:ext>
            </a:extLst>
          </p:cNvPr>
          <p:cNvSpPr txBox="1"/>
          <p:nvPr/>
        </p:nvSpPr>
        <p:spPr>
          <a:xfrm>
            <a:off x="6091102" y="2713084"/>
            <a:ext cx="1733796"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Owner</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McEwen Mining Inc</a:t>
            </a:r>
            <a:r>
              <a:rPr lang="en-US" sz="1400" b="1" dirty="0">
                <a:solidFill>
                  <a:srgbClr val="FA930D"/>
                </a:solidFill>
                <a:latin typeface="Segoe UI" panose="020B0502040204020203" pitchFamily="34" charset="0"/>
                <a:cs typeface="Segoe UI" panose="020B0502040204020203" pitchFamily="34" charset="0"/>
              </a:rPr>
              <a:t>.</a:t>
            </a:r>
            <a:endParaRPr lang="en-CA" sz="1400" b="1" dirty="0">
              <a:solidFill>
                <a:srgbClr val="FA930D"/>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73D62F0-1324-46EC-B2DC-347C685359D8}"/>
              </a:ext>
            </a:extLst>
          </p:cNvPr>
          <p:cNvSpPr txBox="1"/>
          <p:nvPr/>
        </p:nvSpPr>
        <p:spPr>
          <a:xfrm>
            <a:off x="6697682" y="3367440"/>
            <a:ext cx="1894115"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CEO </a:t>
            </a:r>
            <a:r>
              <a:rPr lang="en-US" sz="1400" dirty="0">
                <a:solidFill>
                  <a:srgbClr val="FA930D"/>
                </a:solidFill>
                <a:latin typeface="Segoe UI" panose="020B0502040204020203" pitchFamily="34" charset="0"/>
                <a:cs typeface="Segoe UI" panose="020B0502040204020203" pitchFamily="34" charset="0"/>
              </a:rPr>
              <a:t>of </a:t>
            </a:r>
            <a:r>
              <a:rPr lang="en-US" sz="1400" b="1" dirty="0">
                <a:solidFill>
                  <a:srgbClr val="FFFFFF"/>
                </a:solidFill>
                <a:latin typeface="Segoe UI" panose="020B0502040204020203" pitchFamily="34" charset="0"/>
                <a:cs typeface="Segoe UI" panose="020B0502040204020203" pitchFamily="34" charset="0"/>
              </a:rPr>
              <a:t>Franco</a:t>
            </a:r>
            <a:r>
              <a:rPr lang="en-US" sz="1400" b="1" dirty="0">
                <a:solidFill>
                  <a:srgbClr val="FA930D"/>
                </a:solidFill>
                <a:latin typeface="Segoe UI" panose="020B0502040204020203" pitchFamily="34" charset="0"/>
                <a:cs typeface="Segoe UI" panose="020B0502040204020203" pitchFamily="34" charset="0"/>
              </a:rPr>
              <a:t>-</a:t>
            </a:r>
            <a:r>
              <a:rPr lang="en-US" sz="1400" b="1" dirty="0">
                <a:solidFill>
                  <a:srgbClr val="FFFFFF"/>
                </a:solidFill>
                <a:latin typeface="Segoe UI" panose="020B0502040204020203" pitchFamily="34" charset="0"/>
                <a:cs typeface="Segoe UI" panose="020B0502040204020203" pitchFamily="34" charset="0"/>
              </a:rPr>
              <a:t>Nevada Corporation  </a:t>
            </a:r>
            <a:endParaRPr lang="en-CA" sz="1400" b="1" dirty="0">
              <a:solidFill>
                <a:srgbClr val="FFFFFF"/>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FEB8185-6385-4D4B-81B0-3CCC4BF9DA84}"/>
              </a:ext>
            </a:extLst>
          </p:cNvPr>
          <p:cNvSpPr txBox="1"/>
          <p:nvPr/>
        </p:nvSpPr>
        <p:spPr>
          <a:xfrm>
            <a:off x="8083658" y="2713084"/>
            <a:ext cx="1733796"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President</a:t>
            </a:r>
            <a:r>
              <a:rPr lang="en-US" sz="1400" dirty="0">
                <a:solidFill>
                  <a:srgbClr val="FA930D"/>
                </a:solidFill>
                <a:latin typeface="Segoe UI" panose="020B0502040204020203" pitchFamily="34" charset="0"/>
                <a:cs typeface="Segoe UI" panose="020B0502040204020203" pitchFamily="34" charset="0"/>
              </a:rPr>
              <a:t> 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Cisco</a:t>
            </a:r>
            <a:r>
              <a:rPr lang="en-US" sz="1400" b="1"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Systems Canada</a:t>
            </a:r>
            <a:endParaRPr lang="en-CA" sz="1400" b="1" dirty="0">
              <a:solidFill>
                <a:srgbClr val="FFFFFF"/>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2D4D596C-39B9-49C7-943C-28AE9F62F40B}"/>
              </a:ext>
            </a:extLst>
          </p:cNvPr>
          <p:cNvSpPr txBox="1"/>
          <p:nvPr/>
        </p:nvSpPr>
        <p:spPr>
          <a:xfrm>
            <a:off x="9268692" y="3325296"/>
            <a:ext cx="1496290"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SHARK</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on</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FFFFF"/>
                </a:solidFill>
                <a:latin typeface="Segoe UI" panose="020B0502040204020203" pitchFamily="34" charset="0"/>
                <a:cs typeface="Segoe UI" panose="020B0502040204020203" pitchFamily="34" charset="0"/>
              </a:rPr>
              <a:t>ABC</a:t>
            </a:r>
            <a:r>
              <a:rPr lang="en-US" sz="1400" dirty="0">
                <a:solidFill>
                  <a:srgbClr val="FA930D"/>
                </a:solidFill>
                <a:latin typeface="Segoe UI" panose="020B0502040204020203" pitchFamily="34" charset="0"/>
                <a:cs typeface="Segoe UI" panose="020B0502040204020203" pitchFamily="34" charset="0"/>
              </a:rPr>
              <a:t>’</a:t>
            </a:r>
            <a:r>
              <a:rPr lang="en-US" sz="1400" dirty="0">
                <a:solidFill>
                  <a:srgbClr val="FFFFFF"/>
                </a:solidFill>
                <a:latin typeface="Segoe UI" panose="020B0502040204020203" pitchFamily="34" charset="0"/>
                <a:cs typeface="Segoe UI" panose="020B0502040204020203" pitchFamily="34" charset="0"/>
              </a:rPr>
              <a:t>s</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Shark Tank</a:t>
            </a:r>
            <a:endParaRPr lang="en-CA" sz="1400" b="1" dirty="0">
              <a:solidFill>
                <a:srgbClr val="FFFFFF"/>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1FD53B99-A786-4AD5-A0A6-9080311E166D}"/>
              </a:ext>
            </a:extLst>
          </p:cNvPr>
          <p:cNvSpPr txBox="1"/>
          <p:nvPr/>
        </p:nvSpPr>
        <p:spPr>
          <a:xfrm>
            <a:off x="10551437" y="2974394"/>
            <a:ext cx="1604725" cy="307777"/>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COO</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Goldcorp</a:t>
            </a:r>
            <a:endParaRPr lang="en-CA" sz="1400" b="1" dirty="0">
              <a:solidFill>
                <a:srgbClr val="FFFFFF"/>
              </a:solidFill>
              <a:latin typeface="Segoe UI" panose="020B0502040204020203" pitchFamily="34" charset="0"/>
              <a:cs typeface="Segoe UI" panose="020B0502040204020203" pitchFamily="34" charset="0"/>
            </a:endParaRPr>
          </a:p>
        </p:txBody>
      </p:sp>
      <p:pic>
        <p:nvPicPr>
          <p:cNvPr id="12" name="Picture 2" descr="Sebastian Goodfellow">
            <a:extLst>
              <a:ext uri="{FF2B5EF4-FFF2-40B4-BE49-F238E27FC236}">
                <a16:creationId xmlns:a16="http://schemas.microsoft.com/office/drawing/2014/main" id="{00C21A4F-7E41-4BB9-A594-49C16A8D1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378" y="810297"/>
            <a:ext cx="1449946" cy="1449946"/>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2" descr="Kore GeoSystems">
            <a:extLst>
              <a:ext uri="{FF2B5EF4-FFF2-40B4-BE49-F238E27FC236}">
                <a16:creationId xmlns:a16="http://schemas.microsoft.com/office/drawing/2014/main" id="{1D30E369-2577-4A3F-95A1-49E84C58E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9998" y="1484893"/>
            <a:ext cx="1573332" cy="5216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84E5E79-D8C5-44DB-BBE9-D2558FA9173D}"/>
              </a:ext>
            </a:extLst>
          </p:cNvPr>
          <p:cNvSpPr txBox="1"/>
          <p:nvPr/>
        </p:nvSpPr>
        <p:spPr>
          <a:xfrm>
            <a:off x="7586571" y="2018749"/>
            <a:ext cx="2520498" cy="369332"/>
          </a:xfrm>
          <a:prstGeom prst="rect">
            <a:avLst/>
          </a:prstGeom>
          <a:noFill/>
        </p:spPr>
        <p:txBody>
          <a:bodyPr wrap="none" rtlCol="0">
            <a:spAutoFit/>
          </a:bodyPr>
          <a:lstStyle/>
          <a:p>
            <a:r>
              <a:rPr lang="en-US" dirty="0">
                <a:solidFill>
                  <a:schemeClr val="accent6"/>
                </a:solidFill>
              </a:rPr>
              <a:t>$</a:t>
            </a:r>
            <a:r>
              <a:rPr lang="en-US" dirty="0">
                <a:solidFill>
                  <a:srgbClr val="FFFFFF"/>
                </a:solidFill>
              </a:rPr>
              <a:t>1</a:t>
            </a:r>
            <a:r>
              <a:rPr lang="en-US" dirty="0">
                <a:solidFill>
                  <a:schemeClr val="accent6"/>
                </a:solidFill>
              </a:rPr>
              <a:t>,</a:t>
            </a:r>
            <a:r>
              <a:rPr lang="en-US" dirty="0">
                <a:solidFill>
                  <a:srgbClr val="FFFFFF"/>
                </a:solidFill>
              </a:rPr>
              <a:t>000</a:t>
            </a:r>
            <a:r>
              <a:rPr lang="en-US" dirty="0">
                <a:solidFill>
                  <a:schemeClr val="accent6"/>
                </a:solidFill>
              </a:rPr>
              <a:t>,</a:t>
            </a:r>
            <a:r>
              <a:rPr lang="en-US" dirty="0">
                <a:solidFill>
                  <a:srgbClr val="FFFFFF"/>
                </a:solidFill>
              </a:rPr>
              <a:t>000 Investment</a:t>
            </a:r>
            <a:r>
              <a:rPr lang="en-US" dirty="0">
                <a:solidFill>
                  <a:schemeClr val="accent6"/>
                </a:solidFill>
              </a:rPr>
              <a:t>.</a:t>
            </a:r>
          </a:p>
        </p:txBody>
      </p:sp>
    </p:spTree>
    <p:extLst>
      <p:ext uri="{BB962C8B-B14F-4D97-AF65-F5344CB8AC3E}">
        <p14:creationId xmlns:p14="http://schemas.microsoft.com/office/powerpoint/2010/main" val="3323072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0F18-C8F5-4E76-9F68-50E71A14EB7A}"/>
              </a:ext>
            </a:extLst>
          </p:cNvPr>
          <p:cNvSpPr>
            <a:spLocks noGrp="1"/>
          </p:cNvSpPr>
          <p:nvPr>
            <p:ph type="title"/>
          </p:nvPr>
        </p:nvSpPr>
        <p:spPr/>
        <p:txBody>
          <a:bodyPr>
            <a:normAutofit fontScale="90000"/>
          </a:bodyPr>
          <a:lstStyle/>
          <a:p>
            <a:r>
              <a:rPr lang="en-US" b="1" dirty="0"/>
              <a:t>What is Programming</a:t>
            </a:r>
            <a:r>
              <a:rPr lang="en-US" b="1" dirty="0">
                <a:solidFill>
                  <a:schemeClr val="accent2"/>
                </a:solidFill>
              </a:rPr>
              <a:t>?</a:t>
            </a:r>
          </a:p>
        </p:txBody>
      </p:sp>
      <p:sp>
        <p:nvSpPr>
          <p:cNvPr id="3" name="Content Placeholder 2">
            <a:extLst>
              <a:ext uri="{FF2B5EF4-FFF2-40B4-BE49-F238E27FC236}">
                <a16:creationId xmlns:a16="http://schemas.microsoft.com/office/drawing/2014/main" id="{734EFC58-F4AF-4D45-A52D-6B691F13F9C9}"/>
              </a:ext>
            </a:extLst>
          </p:cNvPr>
          <p:cNvSpPr>
            <a:spLocks noGrp="1"/>
          </p:cNvSpPr>
          <p:nvPr>
            <p:ph idx="1"/>
          </p:nvPr>
        </p:nvSpPr>
        <p:spPr>
          <a:xfrm>
            <a:off x="838200" y="1825625"/>
            <a:ext cx="10515600" cy="2488468"/>
          </a:xfrm>
        </p:spPr>
        <p:txBody>
          <a:bodyPr/>
          <a:lstStyle/>
          <a:p>
            <a:r>
              <a:rPr lang="en-US" dirty="0"/>
              <a:t>A way of telling a computer what to do</a:t>
            </a:r>
            <a:r>
              <a:rPr lang="en-US" dirty="0">
                <a:solidFill>
                  <a:schemeClr val="accent3"/>
                </a:solidFill>
              </a:rPr>
              <a:t>.</a:t>
            </a:r>
          </a:p>
          <a:p>
            <a:r>
              <a:rPr lang="en-US" dirty="0"/>
              <a:t>A computer can’t infer </a:t>
            </a:r>
            <a:r>
              <a:rPr lang="en-US" dirty="0">
                <a:solidFill>
                  <a:schemeClr val="accent6"/>
                </a:solidFill>
              </a:rPr>
              <a:t>(</a:t>
            </a:r>
            <a:r>
              <a:rPr lang="en-US" dirty="0">
                <a:solidFill>
                  <a:schemeClr val="accent3"/>
                </a:solidFill>
              </a:rPr>
              <a:t>…</a:t>
            </a:r>
            <a:r>
              <a:rPr lang="en-US" dirty="0"/>
              <a:t>yet</a:t>
            </a:r>
            <a:r>
              <a:rPr lang="en-US" dirty="0">
                <a:solidFill>
                  <a:schemeClr val="accent6"/>
                </a:solidFill>
              </a:rPr>
              <a:t>)</a:t>
            </a:r>
            <a:r>
              <a:rPr lang="en-US" dirty="0">
                <a:solidFill>
                  <a:schemeClr val="accent3"/>
                </a:solidFill>
              </a:rPr>
              <a:t>.</a:t>
            </a:r>
          </a:p>
          <a:p>
            <a:pPr lvl="1"/>
            <a:r>
              <a:rPr lang="en-US" dirty="0"/>
              <a:t>Need to tell a computer every single step it needs to do in a language it can understand</a:t>
            </a:r>
            <a:r>
              <a:rPr lang="en-US" dirty="0">
                <a:solidFill>
                  <a:schemeClr val="accent3"/>
                </a:solidFill>
              </a:rPr>
              <a:t>.</a:t>
            </a:r>
          </a:p>
          <a:p>
            <a:pPr lvl="1"/>
            <a:r>
              <a:rPr lang="en-US" dirty="0"/>
              <a:t>How would you request an egg for breakfast to a chef and to a computer</a:t>
            </a:r>
            <a:r>
              <a:rPr lang="en-US" dirty="0">
                <a:solidFill>
                  <a:schemeClr val="accent3"/>
                </a:solidFill>
              </a:rPr>
              <a:t>/</a:t>
            </a:r>
            <a:r>
              <a:rPr lang="en-US" dirty="0"/>
              <a:t>robot</a:t>
            </a:r>
            <a:r>
              <a:rPr lang="en-US" dirty="0">
                <a:solidFill>
                  <a:schemeClr val="accent3"/>
                </a:solidFill>
              </a:rPr>
              <a:t>?</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BC1D87F-57FC-4A8D-9E30-1DB8A39BA033}"/>
              </a:ext>
            </a:extLst>
          </p:cNvPr>
          <p:cNvSpPr txBox="1">
            <a:spLocks/>
          </p:cNvSpPr>
          <p:nvPr/>
        </p:nvSpPr>
        <p:spPr>
          <a:xfrm>
            <a:off x="838200" y="4557102"/>
            <a:ext cx="5085862" cy="171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To a Chef</a:t>
            </a:r>
          </a:p>
          <a:p>
            <a:pPr marL="914400" lvl="1" indent="-457200">
              <a:buFont typeface="+mj-lt"/>
              <a:buAutoNum type="arabicPeriod"/>
            </a:pPr>
            <a:r>
              <a:rPr lang="en-US" sz="2000" dirty="0"/>
              <a:t>Sunny</a:t>
            </a:r>
            <a:r>
              <a:rPr lang="en-US" sz="2000" dirty="0">
                <a:solidFill>
                  <a:schemeClr val="accent6"/>
                </a:solidFill>
              </a:rPr>
              <a:t>-</a:t>
            </a:r>
            <a:r>
              <a:rPr lang="en-US" sz="2000" dirty="0"/>
              <a:t>side up</a:t>
            </a:r>
            <a:r>
              <a:rPr lang="en-US" sz="2000" dirty="0">
                <a:solidFill>
                  <a:schemeClr val="accent6"/>
                </a:solidFill>
              </a:rPr>
              <a:t>,</a:t>
            </a:r>
            <a:r>
              <a:rPr lang="en-US" sz="2000" dirty="0"/>
              <a:t> please</a:t>
            </a:r>
            <a:r>
              <a:rPr lang="en-US" sz="2000" dirty="0">
                <a:solidFill>
                  <a:schemeClr val="accent6"/>
                </a:solidFill>
              </a:rPr>
              <a:t>!</a:t>
            </a:r>
          </a:p>
          <a:p>
            <a:endParaRPr lang="en-US" sz="2400" dirty="0"/>
          </a:p>
          <a:p>
            <a:endParaRPr lang="en-US" sz="2400" dirty="0"/>
          </a:p>
          <a:p>
            <a:endParaRPr lang="en-US" sz="2400" dirty="0"/>
          </a:p>
        </p:txBody>
      </p:sp>
      <p:sp>
        <p:nvSpPr>
          <p:cNvPr id="5" name="Content Placeholder 2">
            <a:extLst>
              <a:ext uri="{FF2B5EF4-FFF2-40B4-BE49-F238E27FC236}">
                <a16:creationId xmlns:a16="http://schemas.microsoft.com/office/drawing/2014/main" id="{82C4FAA2-BD76-4214-9699-BE755A4886AF}"/>
              </a:ext>
            </a:extLst>
          </p:cNvPr>
          <p:cNvSpPr txBox="1">
            <a:spLocks/>
          </p:cNvSpPr>
          <p:nvPr/>
        </p:nvSpPr>
        <p:spPr>
          <a:xfrm>
            <a:off x="6267938" y="4557102"/>
            <a:ext cx="5085862" cy="21250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 a Computer</a:t>
            </a:r>
          </a:p>
          <a:p>
            <a:pPr marL="914400" lvl="1" indent="-457200">
              <a:buFont typeface="+mj-lt"/>
              <a:buAutoNum type="arabicPeriod"/>
            </a:pPr>
            <a:r>
              <a:rPr lang="en-US" dirty="0">
                <a:solidFill>
                  <a:schemeClr val="accent6"/>
                </a:solidFill>
              </a:rPr>
              <a:t>“</a:t>
            </a:r>
            <a:r>
              <a:rPr lang="en-US" dirty="0"/>
              <a:t>Turn on stove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out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one egg out of fridge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Crack egg</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Pour egg into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Wait 5 minutes</a:t>
            </a:r>
            <a:r>
              <a:rPr lang="en-US" dirty="0">
                <a:solidFill>
                  <a:schemeClr val="accent6"/>
                </a:solidFill>
              </a:rPr>
              <a:t>”</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3233875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838200" y="829113"/>
            <a:ext cx="4366846" cy="17499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a:t>How to Program a Computer</a:t>
            </a:r>
            <a:r>
              <a:rPr lang="en-US" b="1">
                <a:solidFill>
                  <a:schemeClr val="accent2"/>
                </a:solidFill>
              </a:rPr>
              <a:t>.</a:t>
            </a:r>
            <a:endParaRPr lang="en-US" b="1" dirty="0">
              <a:solidFill>
                <a:schemeClr val="accent2"/>
              </a:solidFill>
            </a:endParaRP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23" y="2282840"/>
            <a:ext cx="592471" cy="59247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p:cNvCxnSpPr>
          <p:nvPr/>
        </p:nvCxnSpPr>
        <p:spPr>
          <a:xfrm flipH="1">
            <a:off x="6070043" y="1045552"/>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endCxn id="10" idx="1"/>
          </p:cNvCxnSpPr>
          <p:nvPr/>
        </p:nvCxnSpPr>
        <p:spPr>
          <a:xfrm>
            <a:off x="6070043" y="1410623"/>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p:cNvCxnSpPr>
          <p:nvPr/>
        </p:nvCxnSpPr>
        <p:spPr>
          <a:xfrm flipH="1">
            <a:off x="6070043" y="1798370"/>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endCxn id="11" idx="1"/>
          </p:cNvCxnSpPr>
          <p:nvPr/>
        </p:nvCxnSpPr>
        <p:spPr>
          <a:xfrm>
            <a:off x="6070043" y="2174186"/>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4960258" y="2654107"/>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4960258" y="3391791"/>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380343" y="2553196"/>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380343" y="2938638"/>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380343" y="3306014"/>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380343" y="3676322"/>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8">
            <a:extLst>
              <a:ext uri="{FF2B5EF4-FFF2-40B4-BE49-F238E27FC236}">
                <a16:creationId xmlns:a16="http://schemas.microsoft.com/office/drawing/2014/main" id="{7C132E8B-8C97-7A40-45CB-9CED430C3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379325" y="1171623"/>
            <a:ext cx="624670" cy="624670"/>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59F4F301-1894-827A-1A76-0F2E3A70E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385604" y="1912865"/>
            <a:ext cx="624670" cy="624670"/>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2" descr="machine language course - Cheap Online Shopping -">
            <a:extLst>
              <a:ext uri="{FF2B5EF4-FFF2-40B4-BE49-F238E27FC236}">
                <a16:creationId xmlns:a16="http://schemas.microsoft.com/office/drawing/2014/main" id="{53395DE4-E22B-4792-2BB3-FE1BC2F5AD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197"/>
          <a:stretch/>
        </p:blipFill>
        <p:spPr bwMode="auto">
          <a:xfrm>
            <a:off x="262876" y="3676322"/>
            <a:ext cx="4182688" cy="219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095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t>Simple and clear syntax</a:t>
            </a:r>
            <a:r>
              <a:rPr lang="en-US" dirty="0">
                <a:solidFill>
                  <a:schemeClr val="accent2"/>
                </a:solidFill>
              </a:rPr>
              <a:t>.</a:t>
            </a:r>
          </a:p>
          <a:p>
            <a:r>
              <a:rPr lang="en-US" dirty="0"/>
              <a:t>Large open</a:t>
            </a:r>
            <a:r>
              <a:rPr lang="en-US" dirty="0">
                <a:solidFill>
                  <a:schemeClr val="accent6"/>
                </a:solidFill>
              </a:rPr>
              <a:t>-</a:t>
            </a:r>
            <a:r>
              <a:rPr lang="en-US" dirty="0"/>
              <a:t>source community</a:t>
            </a:r>
            <a:r>
              <a:rPr lang="en-US" dirty="0">
                <a:solidFill>
                  <a:schemeClr val="accent2"/>
                </a:solidFill>
              </a:rPr>
              <a:t>.</a:t>
            </a:r>
          </a:p>
          <a:p>
            <a:r>
              <a:rPr lang="en-US" dirty="0"/>
              <a:t>Used by Google</a:t>
            </a:r>
            <a:r>
              <a:rPr lang="en-US" dirty="0">
                <a:solidFill>
                  <a:schemeClr val="accent2"/>
                </a:solidFill>
              </a:rPr>
              <a:t>,</a:t>
            </a:r>
            <a:r>
              <a:rPr lang="en-US" dirty="0"/>
              <a:t> Firefox</a:t>
            </a:r>
            <a:r>
              <a:rPr lang="en-US" dirty="0">
                <a:solidFill>
                  <a:schemeClr val="accent2"/>
                </a:solidFill>
              </a:rPr>
              <a:t>,</a:t>
            </a:r>
            <a:r>
              <a:rPr lang="en-US" dirty="0"/>
              <a:t> Dropbox</a:t>
            </a:r>
            <a:r>
              <a:rPr lang="en-US" dirty="0">
                <a:solidFill>
                  <a:schemeClr val="accent2"/>
                </a:solidFill>
              </a:rPr>
              <a:t>,</a:t>
            </a:r>
            <a:r>
              <a:rPr lang="en-US" dirty="0"/>
              <a:t> Youtube</a:t>
            </a:r>
            <a:r>
              <a:rPr lang="en-US" dirty="0">
                <a:solidFill>
                  <a:schemeClr val="accent2"/>
                </a:solidFill>
              </a:rPr>
              <a:t>,</a:t>
            </a:r>
            <a:r>
              <a:rPr lang="en-US" dirty="0"/>
              <a:t> Instagram</a:t>
            </a:r>
            <a:r>
              <a:rPr lang="en-US" dirty="0">
                <a:solidFill>
                  <a:schemeClr val="accent2"/>
                </a:solidFill>
              </a:rPr>
              <a:t>,</a:t>
            </a:r>
            <a:r>
              <a:rPr lang="en-US" dirty="0"/>
              <a:t> Yelp</a:t>
            </a:r>
            <a:r>
              <a:rPr lang="en-US" dirty="0">
                <a:solidFill>
                  <a:schemeClr val="accent2"/>
                </a:solidFill>
              </a:rPr>
              <a:t>,</a:t>
            </a:r>
            <a:r>
              <a:rPr lang="en-US" dirty="0"/>
              <a:t> NASA</a:t>
            </a:r>
            <a:r>
              <a:rPr lang="en-US" dirty="0">
                <a:solidFill>
                  <a:schemeClr val="accent2"/>
                </a:solidFill>
              </a:rPr>
              <a:t>,</a:t>
            </a:r>
            <a:r>
              <a:rPr lang="en-US" dirty="0"/>
              <a:t> CIA</a:t>
            </a:r>
            <a:r>
              <a:rPr lang="en-US" dirty="0">
                <a:solidFill>
                  <a:schemeClr val="accent2"/>
                </a:solidFill>
              </a:rPr>
              <a:t>,</a:t>
            </a:r>
            <a:r>
              <a:rPr lang="en-US" dirty="0"/>
              <a:t> etc</a:t>
            </a:r>
            <a:r>
              <a:rPr lang="en-US" dirty="0">
                <a:solidFill>
                  <a:schemeClr val="accent2"/>
                </a:solidFill>
              </a:rPr>
              <a:t>.</a:t>
            </a:r>
          </a:p>
          <a:p>
            <a:r>
              <a:rPr lang="en-US" dirty="0"/>
              <a:t>The Artificial Intelligence </a:t>
            </a:r>
            <a:r>
              <a:rPr lang="en-US" dirty="0">
                <a:solidFill>
                  <a:schemeClr val="accent6"/>
                </a:solidFill>
              </a:rPr>
              <a:t>(</a:t>
            </a:r>
            <a:r>
              <a:rPr lang="en-US" dirty="0"/>
              <a:t>AI</a:t>
            </a:r>
            <a:r>
              <a:rPr lang="en-US" dirty="0">
                <a:solidFill>
                  <a:schemeClr val="accent6"/>
                </a:solidFill>
              </a:rPr>
              <a:t>)</a:t>
            </a:r>
            <a:r>
              <a:rPr lang="en-US" dirty="0"/>
              <a:t> community overwhelmingly uses Python</a:t>
            </a:r>
            <a:r>
              <a:rPr lang="en-US" dirty="0">
                <a:solidFill>
                  <a:schemeClr val="accent2"/>
                </a:solidFill>
              </a:rPr>
              <a:t>.</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ython script to generate Meme | Daily Python #11 | by Ajinkya Sonawane |  Daily Python | Medium">
            <a:extLst>
              <a:ext uri="{FF2B5EF4-FFF2-40B4-BE49-F238E27FC236}">
                <a16:creationId xmlns:a16="http://schemas.microsoft.com/office/drawing/2014/main" id="{59A404B0-787B-6A58-850E-D5921F5DC5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67" t="13043" r="24122" b="18550"/>
          <a:stretch/>
        </p:blipFill>
        <p:spPr bwMode="auto">
          <a:xfrm>
            <a:off x="6381628" y="1337682"/>
            <a:ext cx="5013960" cy="469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967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solidFill>
                  <a:schemeClr val="tx1">
                    <a:lumMod val="75000"/>
                  </a:schemeClr>
                </a:solidFill>
              </a:rPr>
              <a:t>Simple and clear syntax.</a:t>
            </a:r>
          </a:p>
          <a:p>
            <a:r>
              <a:rPr lang="en-US" dirty="0">
                <a:solidFill>
                  <a:schemeClr val="tx1">
                    <a:lumMod val="75000"/>
                  </a:schemeClr>
                </a:solidFill>
              </a:rPr>
              <a:t>Large open-source community.</a:t>
            </a:r>
          </a:p>
          <a:p>
            <a:r>
              <a:rPr lang="en-US" dirty="0">
                <a:solidFill>
                  <a:schemeClr val="tx1">
                    <a:lumMod val="75000"/>
                  </a:schemeClr>
                </a:solidFill>
              </a:rPr>
              <a:t>Used by Google, Firefox, Dropbox, Youtube, Instagram, Yelp, NASA, CIA, etc.</a:t>
            </a:r>
          </a:p>
          <a:p>
            <a:r>
              <a:rPr lang="en-US" dirty="0">
                <a:solidFill>
                  <a:schemeClr val="tx1">
                    <a:lumMod val="75000"/>
                  </a:schemeClr>
                </a:solidFill>
              </a:rPr>
              <a:t>The Artificial Intelligence (AI) community overwhelmingly uses Python.</a:t>
            </a:r>
          </a:p>
        </p:txBody>
      </p:sp>
      <p:sp>
        <p:nvSpPr>
          <p:cNvPr id="3" name="TextBox 2">
            <a:extLst>
              <a:ext uri="{FF2B5EF4-FFF2-40B4-BE49-F238E27FC236}">
                <a16:creationId xmlns:a16="http://schemas.microsoft.com/office/drawing/2014/main" id="{984C7374-0980-488D-A90E-9EB151492A7A}"/>
              </a:ext>
            </a:extLst>
          </p:cNvPr>
          <p:cNvSpPr txBox="1"/>
          <p:nvPr/>
        </p:nvSpPr>
        <p:spPr>
          <a:xfrm>
            <a:off x="5818034" y="1870944"/>
            <a:ext cx="6373966" cy="2031325"/>
          </a:xfrm>
          <a:prstGeom prst="rect">
            <a:avLst/>
          </a:prstGeom>
          <a:noFill/>
        </p:spPr>
        <p:txBody>
          <a:bodyPr wrap="square" rtlCol="0">
            <a:spAutoFit/>
          </a:bodyPr>
          <a:lstStyle/>
          <a:p>
            <a:r>
              <a:rPr lang="en-US" b="1" dirty="0">
                <a:solidFill>
                  <a:srgbClr val="00FF00"/>
                </a:solidFill>
                <a:latin typeface="Courier New" panose="02070309020205020404" pitchFamily="49" charset="0"/>
                <a:cs typeface="Courier New" panose="02070309020205020404" pitchFamily="49" charset="0"/>
              </a:rPr>
              <a:t>public class HelloWorld</a:t>
            </a:r>
          </a:p>
          <a:p>
            <a:r>
              <a:rPr lang="en-US" b="1" dirty="0">
                <a:solidFill>
                  <a:srgbClr val="00FF00"/>
                </a:solidFill>
                <a:latin typeface="Courier New" panose="02070309020205020404" pitchFamily="49" charset="0"/>
                <a:cs typeface="Courier New" panose="02070309020205020404" pitchFamily="49" charset="0"/>
              </a:rPr>
              <a:t>{</a:t>
            </a:r>
          </a:p>
          <a:p>
            <a:r>
              <a:rPr lang="en-US" b="1" dirty="0">
                <a:solidFill>
                  <a:srgbClr val="00FF00"/>
                </a:solidFill>
                <a:latin typeface="Courier New" panose="02070309020205020404" pitchFamily="49" charset="0"/>
                <a:cs typeface="Courier New" panose="02070309020205020404" pitchFamily="49" charset="0"/>
              </a:rPr>
              <a:t>     public static void main(String[ ] args)</a:t>
            </a:r>
          </a:p>
          <a:p>
            <a:r>
              <a:rPr lang="en-US" b="1" dirty="0">
                <a:solidFill>
                  <a:srgbClr val="00FF00"/>
                </a:solidFill>
                <a:latin typeface="Courier New" panose="02070309020205020404" pitchFamily="49" charset="0"/>
                <a:cs typeface="Courier New" panose="02070309020205020404" pitchFamily="49" charset="0"/>
              </a:rPr>
              <a:t>     {</a:t>
            </a:r>
          </a:p>
          <a:p>
            <a:r>
              <a:rPr lang="en-US" b="1" dirty="0">
                <a:solidFill>
                  <a:srgbClr val="00FF00"/>
                </a:solidFill>
                <a:latin typeface="Courier New" panose="02070309020205020404" pitchFamily="49" charset="0"/>
                <a:cs typeface="Courier New" panose="02070309020205020404" pitchFamily="49" charset="0"/>
              </a:rPr>
              <a:t>          system.out.println(“Hello World!”);</a:t>
            </a:r>
          </a:p>
          <a:p>
            <a:r>
              <a:rPr lang="en-US" b="1" dirty="0">
                <a:solidFill>
                  <a:srgbClr val="00FF00"/>
                </a:solidFill>
                <a:latin typeface="Courier New" panose="02070309020205020404" pitchFamily="49" charset="0"/>
                <a:cs typeface="Courier New" panose="02070309020205020404" pitchFamily="49" charset="0"/>
              </a:rPr>
              <a:t>     }</a:t>
            </a:r>
          </a:p>
          <a:p>
            <a:r>
              <a:rPr lang="en-US" b="1" dirty="0">
                <a:solidFill>
                  <a:srgbClr val="00FF00"/>
                </a:solidFill>
                <a:latin typeface="Courier New" panose="02070309020205020404" pitchFamily="49" charset="0"/>
                <a:cs typeface="Courier New" panose="02070309020205020404" pitchFamily="49" charset="0"/>
              </a:rPr>
              <a:t>}</a:t>
            </a:r>
          </a:p>
        </p:txBody>
      </p:sp>
      <p:pic>
        <p:nvPicPr>
          <p:cNvPr id="6" name="Picture 2" descr="Python (programming language) - Wikipedia">
            <a:extLst>
              <a:ext uri="{FF2B5EF4-FFF2-40B4-BE49-F238E27FC236}">
                <a16:creationId xmlns:a16="http://schemas.microsoft.com/office/drawing/2014/main" id="{A5F45D52-3E2A-4865-B97C-F916A5B9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Java – Logos Download">
            <a:extLst>
              <a:ext uri="{FF2B5EF4-FFF2-40B4-BE49-F238E27FC236}">
                <a16:creationId xmlns:a16="http://schemas.microsoft.com/office/drawing/2014/main" id="{571BCAAE-19DE-41CF-BE7E-893D777A3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34" y="294968"/>
            <a:ext cx="2461273" cy="13777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6B5A19-99D7-444B-AF73-7D6E48D41332}"/>
              </a:ext>
            </a:extLst>
          </p:cNvPr>
          <p:cNvSpPr txBox="1"/>
          <p:nvPr/>
        </p:nvSpPr>
        <p:spPr>
          <a:xfrm>
            <a:off x="5818034" y="5471508"/>
            <a:ext cx="4376051" cy="369332"/>
          </a:xfrm>
          <a:prstGeom prst="rect">
            <a:avLst/>
          </a:prstGeom>
          <a:noFill/>
        </p:spPr>
        <p:txBody>
          <a:bodyPr wrap="square" rtlCol="0">
            <a:spAutoFit/>
          </a:bodyPr>
          <a:lstStyle/>
          <a:p>
            <a:r>
              <a:rPr lang="en-US" b="1" dirty="0">
                <a:solidFill>
                  <a:srgbClr val="00FF00"/>
                </a:solidFill>
                <a:latin typeface="Courier New" panose="02070309020205020404" pitchFamily="49" charset="0"/>
                <a:cs typeface="Courier New" panose="02070309020205020404" pitchFamily="49" charset="0"/>
              </a:rPr>
              <a:t>print(“Hello World!”)</a:t>
            </a:r>
          </a:p>
        </p:txBody>
      </p:sp>
      <p:pic>
        <p:nvPicPr>
          <p:cNvPr id="14348" name="Picture 12" descr="Janik Vonrotz - Install Python">
            <a:extLst>
              <a:ext uri="{FF2B5EF4-FFF2-40B4-BE49-F238E27FC236}">
                <a16:creationId xmlns:a16="http://schemas.microsoft.com/office/drawing/2014/main" id="{6A7589C3-4F77-43DA-AD21-206A521137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5" t="22988" r="2935" b="28978"/>
          <a:stretch/>
        </p:blipFill>
        <p:spPr bwMode="auto">
          <a:xfrm>
            <a:off x="5852161" y="4480651"/>
            <a:ext cx="3209249" cy="8613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7B0C2C-B3BA-4378-8E45-F6A9E3EF5127}"/>
              </a:ext>
            </a:extLst>
          </p:cNvPr>
          <p:cNvSpPr txBox="1"/>
          <p:nvPr/>
        </p:nvSpPr>
        <p:spPr>
          <a:xfrm>
            <a:off x="9775234" y="889256"/>
            <a:ext cx="1929054" cy="461665"/>
          </a:xfrm>
          <a:prstGeom prst="rect">
            <a:avLst/>
          </a:prstGeom>
          <a:noFill/>
        </p:spPr>
        <p:txBody>
          <a:bodyPr wrap="none" rtlCol="0">
            <a:spAutoFit/>
          </a:bodyPr>
          <a:lstStyle/>
          <a:p>
            <a:r>
              <a:rPr lang="en-US" sz="2400" b="1" dirty="0">
                <a:solidFill>
                  <a:srgbClr val="FFFFFF"/>
                </a:solidFill>
              </a:rPr>
              <a:t>Lower</a:t>
            </a:r>
            <a:r>
              <a:rPr lang="en-US" sz="2400" b="1" dirty="0">
                <a:solidFill>
                  <a:schemeClr val="accent3"/>
                </a:solidFill>
              </a:rPr>
              <a:t>-</a:t>
            </a:r>
            <a:r>
              <a:rPr lang="en-US" sz="2400" b="1" dirty="0">
                <a:solidFill>
                  <a:srgbClr val="FFFFFF"/>
                </a:solidFill>
              </a:rPr>
              <a:t>Level</a:t>
            </a:r>
          </a:p>
        </p:txBody>
      </p:sp>
      <p:sp>
        <p:nvSpPr>
          <p:cNvPr id="15" name="TextBox 14">
            <a:extLst>
              <a:ext uri="{FF2B5EF4-FFF2-40B4-BE49-F238E27FC236}">
                <a16:creationId xmlns:a16="http://schemas.microsoft.com/office/drawing/2014/main" id="{47F781D9-E13E-4F0C-83E2-09216AA343E2}"/>
              </a:ext>
            </a:extLst>
          </p:cNvPr>
          <p:cNvSpPr txBox="1"/>
          <p:nvPr/>
        </p:nvSpPr>
        <p:spPr>
          <a:xfrm>
            <a:off x="9775234" y="4680471"/>
            <a:ext cx="2041136" cy="461665"/>
          </a:xfrm>
          <a:prstGeom prst="rect">
            <a:avLst/>
          </a:prstGeom>
          <a:noFill/>
        </p:spPr>
        <p:txBody>
          <a:bodyPr wrap="none" rtlCol="0">
            <a:spAutoFit/>
          </a:bodyPr>
          <a:lstStyle/>
          <a:p>
            <a:r>
              <a:rPr lang="en-US" sz="2400" b="1" dirty="0">
                <a:solidFill>
                  <a:srgbClr val="FFFFFF"/>
                </a:solidFill>
              </a:rPr>
              <a:t>Higher</a:t>
            </a:r>
            <a:r>
              <a:rPr lang="en-US" sz="2400" b="1" dirty="0">
                <a:solidFill>
                  <a:schemeClr val="accent3"/>
                </a:solidFill>
              </a:rPr>
              <a:t>-</a:t>
            </a:r>
            <a:r>
              <a:rPr lang="en-US" sz="2400" b="1" dirty="0">
                <a:solidFill>
                  <a:srgbClr val="FFFFFF"/>
                </a:solidFill>
              </a:rPr>
              <a:t>Level</a:t>
            </a:r>
          </a:p>
        </p:txBody>
      </p:sp>
    </p:spTree>
    <p:extLst>
      <p:ext uri="{BB962C8B-B14F-4D97-AF65-F5344CB8AC3E}">
        <p14:creationId xmlns:p14="http://schemas.microsoft.com/office/powerpoint/2010/main" val="1796992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Teaching Team</a:t>
            </a:r>
          </a:p>
        </p:txBody>
      </p:sp>
      <p:pic>
        <p:nvPicPr>
          <p:cNvPr id="1026" name="Picture 2">
            <a:extLst>
              <a:ext uri="{FF2B5EF4-FFF2-40B4-BE49-F238E27FC236}">
                <a16:creationId xmlns:a16="http://schemas.microsoft.com/office/drawing/2014/main" id="{EC966EEB-234F-4097-9F1A-E5760A46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545" b="9545"/>
          <a:stretch/>
        </p:blipFill>
        <p:spPr bwMode="auto">
          <a:xfrm>
            <a:off x="9146983" y="2401035"/>
            <a:ext cx="2552400" cy="2581456"/>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photo of Ben Kinsella">
            <a:extLst>
              <a:ext uri="{FF2B5EF4-FFF2-40B4-BE49-F238E27FC236}">
                <a16:creationId xmlns:a16="http://schemas.microsoft.com/office/drawing/2014/main" id="{ECBF6ACB-1BDA-441B-8C4F-5D7FA670B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3" y="2401036"/>
            <a:ext cx="2580154" cy="2580154"/>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4232B3-7264-43C7-8130-3A2945C199D0}"/>
              </a:ext>
            </a:extLst>
          </p:cNvPr>
          <p:cNvSpPr txBox="1"/>
          <p:nvPr/>
        </p:nvSpPr>
        <p:spPr>
          <a:xfrm>
            <a:off x="1038839" y="5204043"/>
            <a:ext cx="1490281" cy="830997"/>
          </a:xfrm>
          <a:prstGeom prst="rect">
            <a:avLst/>
          </a:prstGeom>
          <a:noFill/>
        </p:spPr>
        <p:txBody>
          <a:bodyPr wrap="none" rtlCol="0">
            <a:spAutoFit/>
          </a:bodyPr>
          <a:lstStyle/>
          <a:p>
            <a:pPr algn="ctr"/>
            <a:r>
              <a:rPr lang="en-US" sz="2400" b="1" dirty="0">
                <a:solidFill>
                  <a:srgbClr val="FFFFFF"/>
                </a:solidFill>
              </a:rPr>
              <a:t>Ben</a:t>
            </a:r>
          </a:p>
          <a:p>
            <a:pPr algn="ctr"/>
            <a:r>
              <a:rPr lang="en-US" sz="2400" dirty="0">
                <a:solidFill>
                  <a:srgbClr val="FFFFFF"/>
                </a:solidFill>
              </a:rPr>
              <a:t>Instructor</a:t>
            </a:r>
          </a:p>
        </p:txBody>
      </p:sp>
      <p:sp>
        <p:nvSpPr>
          <p:cNvPr id="11" name="TextBox 10">
            <a:extLst>
              <a:ext uri="{FF2B5EF4-FFF2-40B4-BE49-F238E27FC236}">
                <a16:creationId xmlns:a16="http://schemas.microsoft.com/office/drawing/2014/main" id="{165DAA68-EF82-4511-BAE4-77CB9E9C3247}"/>
              </a:ext>
            </a:extLst>
          </p:cNvPr>
          <p:cNvSpPr txBox="1"/>
          <p:nvPr/>
        </p:nvSpPr>
        <p:spPr>
          <a:xfrm>
            <a:off x="5452901" y="5204044"/>
            <a:ext cx="1615122" cy="830997"/>
          </a:xfrm>
          <a:prstGeom prst="rect">
            <a:avLst/>
          </a:prstGeom>
          <a:noFill/>
        </p:spPr>
        <p:txBody>
          <a:bodyPr wrap="none" rtlCol="0">
            <a:spAutoFit/>
          </a:bodyPr>
          <a:lstStyle/>
          <a:p>
            <a:pPr algn="ctr"/>
            <a:r>
              <a:rPr lang="en-US" sz="2400" b="1" dirty="0">
                <a:solidFill>
                  <a:srgbClr val="FFFFFF"/>
                </a:solidFill>
              </a:rPr>
              <a:t>Craig</a:t>
            </a:r>
          </a:p>
          <a:p>
            <a:pPr algn="ctr"/>
            <a:r>
              <a:rPr lang="en-US" sz="2400" dirty="0">
                <a:solidFill>
                  <a:srgbClr val="FFFFFF"/>
                </a:solidFill>
              </a:rPr>
              <a:t>Tutorial TA</a:t>
            </a:r>
          </a:p>
        </p:txBody>
      </p:sp>
      <p:sp>
        <p:nvSpPr>
          <p:cNvPr id="12" name="TextBox 11">
            <a:extLst>
              <a:ext uri="{FF2B5EF4-FFF2-40B4-BE49-F238E27FC236}">
                <a16:creationId xmlns:a16="http://schemas.microsoft.com/office/drawing/2014/main" id="{5FE1A98A-8897-4595-8A39-1AC2AC33E828}"/>
              </a:ext>
            </a:extLst>
          </p:cNvPr>
          <p:cNvSpPr txBox="1"/>
          <p:nvPr/>
        </p:nvSpPr>
        <p:spPr>
          <a:xfrm>
            <a:off x="9723470" y="5204043"/>
            <a:ext cx="1398140" cy="830997"/>
          </a:xfrm>
          <a:prstGeom prst="rect">
            <a:avLst/>
          </a:prstGeom>
          <a:noFill/>
        </p:spPr>
        <p:txBody>
          <a:bodyPr wrap="none" rtlCol="0">
            <a:spAutoFit/>
          </a:bodyPr>
          <a:lstStyle/>
          <a:p>
            <a:pPr algn="ctr"/>
            <a:r>
              <a:rPr lang="en-US" sz="2400" b="1" dirty="0" err="1">
                <a:solidFill>
                  <a:srgbClr val="FFFFFF"/>
                </a:solidFill>
              </a:rPr>
              <a:t>Behrang</a:t>
            </a:r>
            <a:endParaRPr lang="en-US" sz="2400" b="1" dirty="0">
              <a:solidFill>
                <a:srgbClr val="FFFFFF"/>
              </a:solidFill>
            </a:endParaRPr>
          </a:p>
          <a:p>
            <a:pPr algn="ctr"/>
            <a:r>
              <a:rPr lang="en-US" sz="2400" dirty="0">
                <a:solidFill>
                  <a:srgbClr val="FFFFFF"/>
                </a:solidFill>
              </a:rPr>
              <a:t>Lab TA</a:t>
            </a:r>
          </a:p>
        </p:txBody>
      </p:sp>
      <p:pic>
        <p:nvPicPr>
          <p:cNvPr id="14" name="Picture 8">
            <a:extLst>
              <a:ext uri="{FF2B5EF4-FFF2-40B4-BE49-F238E27FC236}">
                <a16:creationId xmlns:a16="http://schemas.microsoft.com/office/drawing/2014/main" id="{1D482431-A27C-4DB8-A673-985BBBAC1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970386" y="2401036"/>
            <a:ext cx="2580153" cy="2580153"/>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244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solidFill>
                  <a:schemeClr val="tx1">
                    <a:lumMod val="75000"/>
                  </a:schemeClr>
                </a:solidFill>
              </a:rPr>
              <a:t>Simple and clear syntax.</a:t>
            </a:r>
          </a:p>
          <a:p>
            <a:r>
              <a:rPr lang="en-US" dirty="0">
                <a:solidFill>
                  <a:schemeClr val="tx1">
                    <a:lumMod val="75000"/>
                  </a:schemeClr>
                </a:solidFill>
              </a:rPr>
              <a:t>Large open-source community.</a:t>
            </a:r>
          </a:p>
          <a:p>
            <a:r>
              <a:rPr lang="en-US" dirty="0">
                <a:solidFill>
                  <a:schemeClr val="tx1">
                    <a:lumMod val="75000"/>
                  </a:schemeClr>
                </a:solidFill>
              </a:rPr>
              <a:t>Used by Google, Firefox, Dropbox, Youtube, Instagram, Yelp, NASA, CIA, etc.</a:t>
            </a:r>
          </a:p>
          <a:p>
            <a:r>
              <a:rPr lang="en-US" dirty="0">
                <a:solidFill>
                  <a:schemeClr val="tx1">
                    <a:lumMod val="75000"/>
                  </a:schemeClr>
                </a:solidFill>
              </a:rPr>
              <a:t>The Artificial Intelligence (AI) community overwhelmingly uses Python.</a:t>
            </a:r>
          </a:p>
        </p:txBody>
      </p:sp>
      <p:pic>
        <p:nvPicPr>
          <p:cNvPr id="6" name="Picture 2" descr="Python (programming language) - Wikipedia">
            <a:extLst>
              <a:ext uri="{FF2B5EF4-FFF2-40B4-BE49-F238E27FC236}">
                <a16:creationId xmlns:a16="http://schemas.microsoft.com/office/drawing/2014/main" id="{A5F45D52-3E2A-4865-B97C-F916A5B9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Raspberry Pi 3 Model B — JustBoom">
            <a:extLst>
              <a:ext uri="{FF2B5EF4-FFF2-40B4-BE49-F238E27FC236}">
                <a16:creationId xmlns:a16="http://schemas.microsoft.com/office/drawing/2014/main" id="{BE86077B-6231-4BF2-8CB9-872EB4742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F593EF1F-04E5-46B8-A937-A3E1DCD08E82}"/>
              </a:ext>
            </a:extLst>
          </p:cNvPr>
          <p:cNvSpPr/>
          <p:nvPr/>
        </p:nvSpPr>
        <p:spPr>
          <a:xfrm>
            <a:off x="6219224" y="1256564"/>
            <a:ext cx="795131" cy="530326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A233621B-13D3-4C34-8E4F-DB676F4F96E6}"/>
              </a:ext>
            </a:extLst>
          </p:cNvPr>
          <p:cNvSpPr/>
          <p:nvPr/>
        </p:nvSpPr>
        <p:spPr>
          <a:xfrm rot="10800000">
            <a:off x="10837432" y="1256563"/>
            <a:ext cx="795131" cy="45953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33C7F6-CEB5-4E0C-80D1-A795A12E3205}"/>
              </a:ext>
            </a:extLst>
          </p:cNvPr>
          <p:cNvSpPr txBox="1"/>
          <p:nvPr/>
        </p:nvSpPr>
        <p:spPr>
          <a:xfrm>
            <a:off x="5720564" y="548413"/>
            <a:ext cx="1792450" cy="707886"/>
          </a:xfrm>
          <a:prstGeom prst="rect">
            <a:avLst/>
          </a:prstGeom>
          <a:noFill/>
        </p:spPr>
        <p:txBody>
          <a:bodyPr wrap="square" rtlCol="0">
            <a:spAutoFit/>
          </a:bodyPr>
          <a:lstStyle/>
          <a:p>
            <a:pPr algn="ctr"/>
            <a:r>
              <a:rPr lang="en-US" sz="2000" b="1" dirty="0">
                <a:solidFill>
                  <a:srgbClr val="FFFFFF"/>
                </a:solidFill>
              </a:rPr>
              <a:t>Increasing Program Size</a:t>
            </a:r>
          </a:p>
        </p:txBody>
      </p:sp>
      <p:sp>
        <p:nvSpPr>
          <p:cNvPr id="17" name="TextBox 16">
            <a:extLst>
              <a:ext uri="{FF2B5EF4-FFF2-40B4-BE49-F238E27FC236}">
                <a16:creationId xmlns:a16="http://schemas.microsoft.com/office/drawing/2014/main" id="{D6394AD3-3EA5-417B-B84A-58D98FA6CADF}"/>
              </a:ext>
            </a:extLst>
          </p:cNvPr>
          <p:cNvSpPr txBox="1"/>
          <p:nvPr/>
        </p:nvSpPr>
        <p:spPr>
          <a:xfrm>
            <a:off x="10338772" y="5851716"/>
            <a:ext cx="1792450" cy="707886"/>
          </a:xfrm>
          <a:prstGeom prst="rect">
            <a:avLst/>
          </a:prstGeom>
          <a:noFill/>
        </p:spPr>
        <p:txBody>
          <a:bodyPr wrap="square" rtlCol="0">
            <a:spAutoFit/>
          </a:bodyPr>
          <a:lstStyle/>
          <a:p>
            <a:pPr algn="ctr"/>
            <a:r>
              <a:rPr lang="en-US" sz="2000" b="1" dirty="0">
                <a:solidFill>
                  <a:srgbClr val="FFFFFF"/>
                </a:solidFill>
              </a:rPr>
              <a:t>Increasing</a:t>
            </a:r>
          </a:p>
          <a:p>
            <a:pPr algn="ctr"/>
            <a:r>
              <a:rPr lang="en-US" sz="2000" b="1" dirty="0">
                <a:solidFill>
                  <a:srgbClr val="FFFFFF"/>
                </a:solidFill>
              </a:rPr>
              <a:t>Ease</a:t>
            </a:r>
            <a:r>
              <a:rPr lang="en-US" sz="2000" b="1" dirty="0">
                <a:solidFill>
                  <a:schemeClr val="accent6"/>
                </a:solidFill>
              </a:rPr>
              <a:t>-</a:t>
            </a:r>
            <a:r>
              <a:rPr lang="en-US" sz="2000" b="1" dirty="0">
                <a:solidFill>
                  <a:srgbClr val="FFFFFF"/>
                </a:solidFill>
              </a:rPr>
              <a:t>of</a:t>
            </a:r>
            <a:r>
              <a:rPr lang="en-US" sz="2000" b="1" dirty="0">
                <a:solidFill>
                  <a:schemeClr val="accent6"/>
                </a:solidFill>
              </a:rPr>
              <a:t>-</a:t>
            </a:r>
            <a:r>
              <a:rPr lang="en-US" sz="2000" b="1" dirty="0">
                <a:solidFill>
                  <a:srgbClr val="FFFFFF"/>
                </a:solidFill>
              </a:rPr>
              <a:t>Use</a:t>
            </a:r>
          </a:p>
        </p:txBody>
      </p:sp>
      <p:sp>
        <p:nvSpPr>
          <p:cNvPr id="8" name="Rectangle: Rounded Corners 7">
            <a:extLst>
              <a:ext uri="{FF2B5EF4-FFF2-40B4-BE49-F238E27FC236}">
                <a16:creationId xmlns:a16="http://schemas.microsoft.com/office/drawing/2014/main" id="{2127CF8E-9120-481C-8355-9659CD2AE313}"/>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Matlab</a:t>
            </a:r>
            <a:r>
              <a:rPr lang="en-US" b="1" dirty="0">
                <a:solidFill>
                  <a:schemeClr val="accent2"/>
                </a:solidFill>
              </a:rPr>
              <a:t>,</a:t>
            </a:r>
            <a:r>
              <a:rPr lang="en-US" b="1" dirty="0">
                <a:solidFill>
                  <a:srgbClr val="FFFFFF"/>
                </a:solidFill>
              </a:rPr>
              <a:t> SQL</a:t>
            </a:r>
          </a:p>
        </p:txBody>
      </p:sp>
      <p:sp>
        <p:nvSpPr>
          <p:cNvPr id="20" name="Rectangle: Rounded Corners 19">
            <a:extLst>
              <a:ext uri="{FF2B5EF4-FFF2-40B4-BE49-F238E27FC236}">
                <a16:creationId xmlns:a16="http://schemas.microsoft.com/office/drawing/2014/main" id="{33BB0F5C-F8A7-4113-81C0-136D0C1070B5}"/>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a:t>
            </a:r>
            <a:r>
              <a:rPr lang="en-US" b="1" dirty="0">
                <a:solidFill>
                  <a:schemeClr val="accent2"/>
                </a:solidFill>
              </a:rPr>
              <a:t>,</a:t>
            </a:r>
            <a:r>
              <a:rPr lang="en-US" b="1" dirty="0">
                <a:solidFill>
                  <a:srgbClr val="FFFFFF"/>
                </a:solidFill>
              </a:rPr>
              <a:t> Java</a:t>
            </a:r>
            <a:r>
              <a:rPr lang="en-US" b="1" dirty="0">
                <a:solidFill>
                  <a:schemeClr val="accent2"/>
                </a:solidFill>
              </a:rPr>
              <a:t>,</a:t>
            </a:r>
            <a:r>
              <a:rPr lang="en-US" b="1" dirty="0">
                <a:solidFill>
                  <a:srgbClr val="FFFFFF"/>
                </a:solidFill>
              </a:rPr>
              <a:t> Python</a:t>
            </a:r>
          </a:p>
        </p:txBody>
      </p:sp>
      <p:sp>
        <p:nvSpPr>
          <p:cNvPr id="21" name="Rectangle: Rounded Corners 20">
            <a:extLst>
              <a:ext uri="{FF2B5EF4-FFF2-40B4-BE49-F238E27FC236}">
                <a16:creationId xmlns:a16="http://schemas.microsoft.com/office/drawing/2014/main" id="{AA85C9CF-58BD-4081-9D1D-18746C49751A}"/>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a:t>
            </a:r>
            <a:r>
              <a:rPr lang="en-US" b="1" dirty="0">
                <a:solidFill>
                  <a:schemeClr val="accent2"/>
                </a:solidFill>
              </a:rPr>
              <a:t>,</a:t>
            </a:r>
            <a:r>
              <a:rPr lang="en-US" b="1" dirty="0">
                <a:solidFill>
                  <a:srgbClr val="FFFFFF"/>
                </a:solidFill>
              </a:rPr>
              <a:t> Fortran</a:t>
            </a:r>
            <a:r>
              <a:rPr lang="en-US" b="1" dirty="0">
                <a:solidFill>
                  <a:schemeClr val="accent2"/>
                </a:solidFill>
              </a:rPr>
              <a:t>,</a:t>
            </a:r>
            <a:r>
              <a:rPr lang="en-US" b="1" dirty="0">
                <a:solidFill>
                  <a:srgbClr val="FFFFFF"/>
                </a:solidFill>
              </a:rPr>
              <a:t> Pascal</a:t>
            </a:r>
          </a:p>
        </p:txBody>
      </p:sp>
      <p:sp>
        <p:nvSpPr>
          <p:cNvPr id="22" name="Rectangle: Rounded Corners 21">
            <a:extLst>
              <a:ext uri="{FF2B5EF4-FFF2-40B4-BE49-F238E27FC236}">
                <a16:creationId xmlns:a16="http://schemas.microsoft.com/office/drawing/2014/main" id="{B8F685DE-D44C-4723-B1F6-3DCAFF141C3F}"/>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23" name="TextBox 22">
            <a:extLst>
              <a:ext uri="{FF2B5EF4-FFF2-40B4-BE49-F238E27FC236}">
                <a16:creationId xmlns:a16="http://schemas.microsoft.com/office/drawing/2014/main" id="{9F6849C0-FD70-4BCD-85E2-EB23EBD09F2D}"/>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24" name="Rectangle: Rounded Corners 23">
            <a:extLst>
              <a:ext uri="{FF2B5EF4-FFF2-40B4-BE49-F238E27FC236}">
                <a16:creationId xmlns:a16="http://schemas.microsoft.com/office/drawing/2014/main" id="{F7AF74BB-9CB7-4DB1-BA25-AF56B57E2C0A}"/>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Tree>
    <p:extLst>
      <p:ext uri="{BB962C8B-B14F-4D97-AF65-F5344CB8AC3E}">
        <p14:creationId xmlns:p14="http://schemas.microsoft.com/office/powerpoint/2010/main" val="1867777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t>Simple and clear syntax</a:t>
            </a:r>
            <a:r>
              <a:rPr lang="en-US" dirty="0">
                <a:solidFill>
                  <a:schemeClr val="accent2"/>
                </a:solidFill>
              </a:rPr>
              <a:t>.</a:t>
            </a:r>
          </a:p>
          <a:p>
            <a:r>
              <a:rPr lang="en-US" dirty="0">
                <a:solidFill>
                  <a:srgbClr val="444445"/>
                </a:solidFill>
              </a:rPr>
              <a:t>Large open-source community.</a:t>
            </a:r>
          </a:p>
          <a:p>
            <a:r>
              <a:rPr lang="en-US" dirty="0">
                <a:solidFill>
                  <a:srgbClr val="444445"/>
                </a:solidFill>
              </a:rPr>
              <a:t>Used by Google, Firefox, Dropbox, Youtube, Instagram, Yelp, NASA, CIA, etc.</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D61E64-49A2-4955-9B2A-635A62F55FD1}"/>
              </a:ext>
            </a:extLst>
          </p:cNvPr>
          <p:cNvSpPr txBox="1"/>
          <p:nvPr/>
        </p:nvSpPr>
        <p:spPr>
          <a:xfrm>
            <a:off x="5818034" y="2816481"/>
            <a:ext cx="6222549" cy="830997"/>
          </a:xfrm>
          <a:prstGeom prst="rect">
            <a:avLst/>
          </a:prstGeom>
          <a:noFill/>
        </p:spPr>
        <p:txBody>
          <a:bodyPr wrap="square" rtlCol="0">
            <a:spAutoFit/>
          </a:bodyPr>
          <a:lstStyle/>
          <a:p>
            <a:r>
              <a:rPr lang="en-US" sz="2400" b="1" dirty="0">
                <a:solidFill>
                  <a:srgbClr val="00FF00"/>
                </a:solidFill>
                <a:latin typeface="Courier New" panose="02070309020205020404" pitchFamily="49" charset="0"/>
                <a:cs typeface="Courier New" panose="02070309020205020404" pitchFamily="49" charset="0"/>
              </a:rPr>
              <a:t>if x &gt; 10:</a:t>
            </a:r>
          </a:p>
          <a:p>
            <a:r>
              <a:rPr lang="en-US" sz="2400" b="1" dirty="0">
                <a:solidFill>
                  <a:srgbClr val="00FF00"/>
                </a:solidFill>
                <a:latin typeface="Courier New" panose="02070309020205020404" pitchFamily="49" charset="0"/>
                <a:cs typeface="Courier New" panose="02070309020205020404" pitchFamily="49" charset="0"/>
              </a:rPr>
              <a:t>   print(“x is greater than 10”)</a:t>
            </a:r>
          </a:p>
        </p:txBody>
      </p:sp>
      <p:pic>
        <p:nvPicPr>
          <p:cNvPr id="8" name="Picture 12" descr="Janik Vonrotz - Install Python">
            <a:extLst>
              <a:ext uri="{FF2B5EF4-FFF2-40B4-BE49-F238E27FC236}">
                <a16:creationId xmlns:a16="http://schemas.microsoft.com/office/drawing/2014/main" id="{E109D554-BB07-41E9-97D4-238BBFB1C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 t="22988" r="2935" b="28978"/>
          <a:stretch/>
        </p:blipFill>
        <p:spPr bwMode="auto">
          <a:xfrm>
            <a:off x="5852161" y="1825624"/>
            <a:ext cx="3209249" cy="8613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77F0B0-AB44-4266-AF96-A7DBFDC5F4E2}"/>
              </a:ext>
            </a:extLst>
          </p:cNvPr>
          <p:cNvSpPr txBox="1"/>
          <p:nvPr/>
        </p:nvSpPr>
        <p:spPr>
          <a:xfrm>
            <a:off x="5852161" y="4895631"/>
            <a:ext cx="5655010" cy="830997"/>
          </a:xfrm>
          <a:prstGeom prst="rect">
            <a:avLst/>
          </a:prstGeom>
          <a:noFill/>
        </p:spPr>
        <p:txBody>
          <a:bodyPr wrap="none" rtlCol="0">
            <a:spAutoFit/>
          </a:bodyPr>
          <a:lstStyle/>
          <a:p>
            <a:r>
              <a:rPr lang="en-US" sz="2400" dirty="0">
                <a:solidFill>
                  <a:srgbClr val="FFFFFF"/>
                </a:solidFill>
              </a:rPr>
              <a:t>You don</a:t>
            </a:r>
            <a:r>
              <a:rPr lang="en-US" sz="2400" dirty="0">
                <a:solidFill>
                  <a:schemeClr val="accent6"/>
                </a:solidFill>
              </a:rPr>
              <a:t>’</a:t>
            </a:r>
            <a:r>
              <a:rPr lang="en-US" sz="2400" dirty="0">
                <a:solidFill>
                  <a:srgbClr val="FFFFFF"/>
                </a:solidFill>
              </a:rPr>
              <a:t>t know Python</a:t>
            </a:r>
            <a:r>
              <a:rPr lang="en-US" sz="2400" dirty="0">
                <a:solidFill>
                  <a:schemeClr val="accent6"/>
                </a:solidFill>
              </a:rPr>
              <a:t>.</a:t>
            </a:r>
          </a:p>
          <a:p>
            <a:r>
              <a:rPr lang="en-US" sz="2400" dirty="0">
                <a:solidFill>
                  <a:srgbClr val="FFFFFF"/>
                </a:solidFill>
              </a:rPr>
              <a:t>Can you figure out what this code does</a:t>
            </a:r>
            <a:r>
              <a:rPr lang="en-US" sz="2400" dirty="0">
                <a:solidFill>
                  <a:schemeClr val="accent6"/>
                </a:solidFill>
              </a:rPr>
              <a:t>?</a:t>
            </a:r>
          </a:p>
        </p:txBody>
      </p:sp>
      <p:sp>
        <p:nvSpPr>
          <p:cNvPr id="4" name="Arrow: Down 3">
            <a:extLst>
              <a:ext uri="{FF2B5EF4-FFF2-40B4-BE49-F238E27FC236}">
                <a16:creationId xmlns:a16="http://schemas.microsoft.com/office/drawing/2014/main" id="{E260C244-C1C7-4959-B853-AA47CCF84AD4}"/>
              </a:ext>
            </a:extLst>
          </p:cNvPr>
          <p:cNvSpPr/>
          <p:nvPr/>
        </p:nvSpPr>
        <p:spPr>
          <a:xfrm rot="10800000">
            <a:off x="5880675" y="4029261"/>
            <a:ext cx="324465" cy="90176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446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FD83A8-3181-4FFD-B46B-5D13CCBB983C}"/>
              </a:ext>
            </a:extLst>
          </p:cNvPr>
          <p:cNvSpPr/>
          <p:nvPr/>
        </p:nvSpPr>
        <p:spPr>
          <a:xfrm>
            <a:off x="6005543" y="495546"/>
            <a:ext cx="6186457" cy="623561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t>Large open</a:t>
            </a:r>
            <a:r>
              <a:rPr lang="en-US" dirty="0">
                <a:solidFill>
                  <a:schemeClr val="accent6"/>
                </a:solidFill>
              </a:rPr>
              <a:t>-</a:t>
            </a:r>
            <a:r>
              <a:rPr lang="en-US" dirty="0"/>
              <a:t>source community</a:t>
            </a:r>
            <a:r>
              <a:rPr lang="en-US" dirty="0">
                <a:solidFill>
                  <a:schemeClr val="accent2"/>
                </a:solidFill>
              </a:rPr>
              <a:t>.</a:t>
            </a:r>
          </a:p>
          <a:p>
            <a:r>
              <a:rPr lang="en-US" dirty="0">
                <a:solidFill>
                  <a:srgbClr val="444445"/>
                </a:solidFill>
              </a:rPr>
              <a:t>Used by Google, Firefox, Dropbox, Youtube, Instagram, Yelp, NASA, CIA, etc.</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F31C77D-24B7-4E1B-8CA4-6E643E2D1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388" y="1825624"/>
            <a:ext cx="6048821" cy="33116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967CFA-DFB7-4F2A-81EB-54CB80822860}"/>
              </a:ext>
            </a:extLst>
          </p:cNvPr>
          <p:cNvSpPr/>
          <p:nvPr/>
        </p:nvSpPr>
        <p:spPr>
          <a:xfrm>
            <a:off x="5884878" y="303085"/>
            <a:ext cx="136303" cy="6495190"/>
          </a:xfrm>
          <a:prstGeom prst="rect">
            <a:avLst/>
          </a:prstGeom>
          <a:solidFill>
            <a:srgbClr val="444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126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solidFill>
                  <a:srgbClr val="444445"/>
                </a:solidFill>
              </a:rPr>
              <a:t>Large open-source community.</a:t>
            </a:r>
          </a:p>
          <a:p>
            <a:r>
              <a:rPr lang="en-US" dirty="0"/>
              <a:t>Used by Google</a:t>
            </a:r>
            <a:r>
              <a:rPr lang="en-US" dirty="0">
                <a:solidFill>
                  <a:schemeClr val="accent2"/>
                </a:solidFill>
              </a:rPr>
              <a:t>,</a:t>
            </a:r>
            <a:r>
              <a:rPr lang="en-US" dirty="0"/>
              <a:t> Firefox</a:t>
            </a:r>
            <a:r>
              <a:rPr lang="en-US" dirty="0">
                <a:solidFill>
                  <a:schemeClr val="accent2"/>
                </a:solidFill>
              </a:rPr>
              <a:t>,</a:t>
            </a:r>
            <a:r>
              <a:rPr lang="en-US" dirty="0"/>
              <a:t> Dropbox</a:t>
            </a:r>
            <a:r>
              <a:rPr lang="en-US" dirty="0">
                <a:solidFill>
                  <a:schemeClr val="accent2"/>
                </a:solidFill>
              </a:rPr>
              <a:t>,</a:t>
            </a:r>
            <a:r>
              <a:rPr lang="en-US" dirty="0"/>
              <a:t> Youtube</a:t>
            </a:r>
            <a:r>
              <a:rPr lang="en-US" dirty="0">
                <a:solidFill>
                  <a:schemeClr val="accent2"/>
                </a:solidFill>
              </a:rPr>
              <a:t>,</a:t>
            </a:r>
            <a:r>
              <a:rPr lang="en-US" dirty="0"/>
              <a:t> Instagram</a:t>
            </a:r>
            <a:r>
              <a:rPr lang="en-US" dirty="0">
                <a:solidFill>
                  <a:schemeClr val="accent2"/>
                </a:solidFill>
              </a:rPr>
              <a:t>,</a:t>
            </a:r>
            <a:r>
              <a:rPr lang="en-US" dirty="0"/>
              <a:t> Yelp</a:t>
            </a:r>
            <a:r>
              <a:rPr lang="en-US" dirty="0">
                <a:solidFill>
                  <a:schemeClr val="accent2"/>
                </a:solidFill>
              </a:rPr>
              <a:t>,</a:t>
            </a:r>
            <a:r>
              <a:rPr lang="en-US" dirty="0"/>
              <a:t> NASA</a:t>
            </a:r>
            <a:r>
              <a:rPr lang="en-US" dirty="0">
                <a:solidFill>
                  <a:schemeClr val="accent2"/>
                </a:solidFill>
              </a:rPr>
              <a:t>,</a:t>
            </a:r>
            <a:r>
              <a:rPr lang="en-US" dirty="0"/>
              <a:t> CIA</a:t>
            </a:r>
            <a:r>
              <a:rPr lang="en-US" dirty="0">
                <a:solidFill>
                  <a:schemeClr val="accent2"/>
                </a:solidFill>
              </a:rPr>
              <a:t>,</a:t>
            </a:r>
            <a:r>
              <a:rPr lang="en-US" dirty="0"/>
              <a:t> etc</a:t>
            </a:r>
            <a:r>
              <a:rPr lang="en-US" dirty="0">
                <a:solidFill>
                  <a:schemeClr val="accent2"/>
                </a:solidFill>
              </a:rPr>
              <a:t>.</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Yahoo Logo, history, meaning, symbol, PNG">
            <a:extLst>
              <a:ext uri="{FF2B5EF4-FFF2-40B4-BE49-F238E27FC236}">
                <a16:creationId xmlns:a16="http://schemas.microsoft.com/office/drawing/2014/main" id="{04FCD08B-BA15-4E36-9E6E-476BC1C63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4551" y="605073"/>
            <a:ext cx="2543278" cy="143059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Google logo - Wikipedia">
            <a:extLst>
              <a:ext uri="{FF2B5EF4-FFF2-40B4-BE49-F238E27FC236}">
                <a16:creationId xmlns:a16="http://schemas.microsoft.com/office/drawing/2014/main" id="{1CC3E501-A919-4B82-B570-19C72B7D8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722" y="1984764"/>
            <a:ext cx="35052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D42FBBB0-B188-43AB-A803-F806FF763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4213" y="4292271"/>
            <a:ext cx="2282559" cy="2282559"/>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Logo and Brand Assets — Spotify">
            <a:extLst>
              <a:ext uri="{FF2B5EF4-FFF2-40B4-BE49-F238E27FC236}">
                <a16:creationId xmlns:a16="http://schemas.microsoft.com/office/drawing/2014/main" id="{C7845750-AADA-46B3-91FD-57B727E0D9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846" y="4699401"/>
            <a:ext cx="3740191" cy="11225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Kore GeoSystems">
            <a:extLst>
              <a:ext uri="{FF2B5EF4-FFF2-40B4-BE49-F238E27FC236}">
                <a16:creationId xmlns:a16="http://schemas.microsoft.com/office/drawing/2014/main" id="{464EC9E3-C765-4982-B15F-65CBB13138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584" y="3661485"/>
            <a:ext cx="2591629" cy="859294"/>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Symbols of NASA | NASA">
            <a:extLst>
              <a:ext uri="{FF2B5EF4-FFF2-40B4-BE49-F238E27FC236}">
                <a16:creationId xmlns:a16="http://schemas.microsoft.com/office/drawing/2014/main" id="{1C8133C8-FEFC-489F-A984-031A8954B62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46" r="23045"/>
          <a:stretch/>
        </p:blipFill>
        <p:spPr bwMode="auto">
          <a:xfrm>
            <a:off x="9934951" y="1825624"/>
            <a:ext cx="2141081" cy="2046585"/>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spacex-logo - Metri-Tech Engineering, Inc.">
            <a:extLst>
              <a:ext uri="{FF2B5EF4-FFF2-40B4-BE49-F238E27FC236}">
                <a16:creationId xmlns:a16="http://schemas.microsoft.com/office/drawing/2014/main" id="{FED300AC-88DC-4FD4-B58A-2E4CB7BC05C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711" b="37547"/>
          <a:stretch/>
        </p:blipFill>
        <p:spPr bwMode="auto">
          <a:xfrm>
            <a:off x="5236168" y="629627"/>
            <a:ext cx="3639246" cy="679220"/>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Twitter Logo, history, meaning, symbol, PNG">
            <a:extLst>
              <a:ext uri="{FF2B5EF4-FFF2-40B4-BE49-F238E27FC236}">
                <a16:creationId xmlns:a16="http://schemas.microsoft.com/office/drawing/2014/main" id="{A436750B-F340-48A5-BCD8-917D43EEA8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58689" y="5888907"/>
            <a:ext cx="1219418" cy="685923"/>
          </a:xfrm>
          <a:prstGeom prst="rect">
            <a:avLst/>
          </a:prstGeom>
          <a:noFill/>
          <a:extLst>
            <a:ext uri="{909E8E84-426E-40DD-AFC4-6F175D3DCCD1}">
              <a14:hiddenFill xmlns:a14="http://schemas.microsoft.com/office/drawing/2010/main">
                <a:solidFill>
                  <a:srgbClr val="FFFFFF"/>
                </a:solidFill>
              </a14:hiddenFill>
            </a:ext>
          </a:extLst>
        </p:spPr>
      </p:pic>
      <p:pic>
        <p:nvPicPr>
          <p:cNvPr id="18450" name="Picture 18" descr="Instagram - Wikipedia">
            <a:extLst>
              <a:ext uri="{FF2B5EF4-FFF2-40B4-BE49-F238E27FC236}">
                <a16:creationId xmlns:a16="http://schemas.microsoft.com/office/drawing/2014/main" id="{67919167-586F-4730-9F33-4521B39572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6438" y="3344486"/>
            <a:ext cx="777775" cy="777775"/>
          </a:xfrm>
          <a:prstGeom prst="rect">
            <a:avLst/>
          </a:prstGeom>
          <a:noFill/>
          <a:extLst>
            <a:ext uri="{909E8E84-426E-40DD-AFC4-6F175D3DCCD1}">
              <a14:hiddenFill xmlns:a14="http://schemas.microsoft.com/office/drawing/2010/main">
                <a:solidFill>
                  <a:srgbClr val="FFFFFF"/>
                </a:solidFill>
              </a14:hiddenFill>
            </a:ext>
          </a:extLst>
        </p:spPr>
      </p:pic>
      <p:pic>
        <p:nvPicPr>
          <p:cNvPr id="18452" name="Picture 20" descr="YouTube logo and symbol, meaning, history, PNG">
            <a:extLst>
              <a:ext uri="{FF2B5EF4-FFF2-40B4-BE49-F238E27FC236}">
                <a16:creationId xmlns:a16="http://schemas.microsoft.com/office/drawing/2014/main" id="{7F12562F-2F2D-45DF-9524-AB8FB847C52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1262" r="26757" b="46289"/>
          <a:stretch/>
        </p:blipFill>
        <p:spPr bwMode="auto">
          <a:xfrm>
            <a:off x="7225389" y="1406734"/>
            <a:ext cx="898022" cy="64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007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solidFill>
                  <a:srgbClr val="444445"/>
                </a:solidFill>
              </a:rPr>
              <a:t>Large open-source community.</a:t>
            </a:r>
          </a:p>
          <a:p>
            <a:r>
              <a:rPr lang="en-US" dirty="0">
                <a:solidFill>
                  <a:srgbClr val="444445"/>
                </a:solidFill>
              </a:rPr>
              <a:t>Used by Google, Firefox, Dropbox, Youtube, Instagram, Yelp, NASA, CIA, etc.</a:t>
            </a:r>
          </a:p>
          <a:p>
            <a:r>
              <a:rPr lang="en-US" dirty="0"/>
              <a:t>The Artificial Intelligence </a:t>
            </a:r>
            <a:r>
              <a:rPr lang="en-US" dirty="0">
                <a:solidFill>
                  <a:schemeClr val="accent6"/>
                </a:solidFill>
              </a:rPr>
              <a:t>(</a:t>
            </a:r>
            <a:r>
              <a:rPr lang="en-US" dirty="0"/>
              <a:t>AI</a:t>
            </a:r>
            <a:r>
              <a:rPr lang="en-US" dirty="0">
                <a:solidFill>
                  <a:schemeClr val="accent6"/>
                </a:solidFill>
              </a:rPr>
              <a:t>)</a:t>
            </a:r>
            <a:r>
              <a:rPr lang="en-US" dirty="0"/>
              <a:t> community overwhelmingly uses Python</a:t>
            </a:r>
            <a:r>
              <a:rPr lang="en-US" dirty="0">
                <a:solidFill>
                  <a:schemeClr val="accent2"/>
                </a:solidFill>
              </a:rPr>
              <a:t>.</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Open AI Logo Vector (.EPS) Free Download">
            <a:extLst>
              <a:ext uri="{FF2B5EF4-FFF2-40B4-BE49-F238E27FC236}">
                <a16:creationId xmlns:a16="http://schemas.microsoft.com/office/drawing/2014/main" id="{56FE3192-5AE6-48B9-89A0-DEB7ED226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4501" y="1310409"/>
            <a:ext cx="2293941" cy="1575173"/>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UW HCDE on Twitter: &amp;quot;HCDE Prof. Julie Kientz has received a Google Faculty  Research Award to study how technology can foster engagement between  children with and without disabilities. Kientz will work with @">
            <a:extLst>
              <a:ext uri="{FF2B5EF4-FFF2-40B4-BE49-F238E27FC236}">
                <a16:creationId xmlns:a16="http://schemas.microsoft.com/office/drawing/2014/main" id="{3B25D17B-396B-46BD-924A-4C250CD870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882" r="24434" b="28705"/>
          <a:stretch/>
        </p:blipFill>
        <p:spPr bwMode="auto">
          <a:xfrm>
            <a:off x="5908110" y="4406879"/>
            <a:ext cx="758370" cy="748515"/>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deepmind logo - Ebuyer Blog">
            <a:extLst>
              <a:ext uri="{FF2B5EF4-FFF2-40B4-BE49-F238E27FC236}">
                <a16:creationId xmlns:a16="http://schemas.microsoft.com/office/drawing/2014/main" id="{6B3A18AB-D0B7-4E31-B067-8DD02DE6A4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
          <a:stretch/>
        </p:blipFill>
        <p:spPr bwMode="auto">
          <a:xfrm>
            <a:off x="8447876" y="5461551"/>
            <a:ext cx="3392313" cy="1142161"/>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a:extLst>
              <a:ext uri="{FF2B5EF4-FFF2-40B4-BE49-F238E27FC236}">
                <a16:creationId xmlns:a16="http://schemas.microsoft.com/office/drawing/2014/main" id="{A166A5A7-EC4A-45C2-84C1-9A5C22726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7035" y="3194548"/>
            <a:ext cx="2339575" cy="1949270"/>
          </a:xfrm>
          <a:prstGeom prst="rect">
            <a:avLst/>
          </a:prstGeom>
          <a:noFill/>
          <a:extLst>
            <a:ext uri="{909E8E84-426E-40DD-AFC4-6F175D3DCCD1}">
              <a14:hiddenFill xmlns:a14="http://schemas.microsoft.com/office/drawing/2010/main">
                <a:solidFill>
                  <a:srgbClr val="FFFFFF"/>
                </a:solidFill>
              </a14:hiddenFill>
            </a:ext>
          </a:extLst>
        </p:spPr>
      </p:pic>
      <p:pic>
        <p:nvPicPr>
          <p:cNvPr id="21518" name="Picture 14">
            <a:extLst>
              <a:ext uri="{FF2B5EF4-FFF2-40B4-BE49-F238E27FC236}">
                <a16:creationId xmlns:a16="http://schemas.microsoft.com/office/drawing/2014/main" id="{AE4B1426-01BD-455F-A8D1-074E89E2B7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8974" y="967371"/>
            <a:ext cx="3339706" cy="821881"/>
          </a:xfrm>
          <a:prstGeom prst="rect">
            <a:avLst/>
          </a:prstGeom>
          <a:noFill/>
          <a:extLst>
            <a:ext uri="{909E8E84-426E-40DD-AFC4-6F175D3DCCD1}">
              <a14:hiddenFill xmlns:a14="http://schemas.microsoft.com/office/drawing/2010/main">
                <a:solidFill>
                  <a:srgbClr val="FFFFFF"/>
                </a:solidFill>
              </a14:hiddenFill>
            </a:ext>
          </a:extLst>
        </p:spPr>
      </p:pic>
      <p:pic>
        <p:nvPicPr>
          <p:cNvPr id="21520" name="Picture 16" descr="Home - Landing AI">
            <a:extLst>
              <a:ext uri="{FF2B5EF4-FFF2-40B4-BE49-F238E27FC236}">
                <a16:creationId xmlns:a16="http://schemas.microsoft.com/office/drawing/2014/main" id="{9B05C4AF-D083-44AF-A7B3-01F7D66E23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3806" y="2091724"/>
            <a:ext cx="3274874" cy="629784"/>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Understanding XGBoost &amp;amp; it&amp;#39;s growing popularity among the ML community | by  Deep Borkar | Analytics Vidhya | Medium">
            <a:extLst>
              <a:ext uri="{FF2B5EF4-FFF2-40B4-BE49-F238E27FC236}">
                <a16:creationId xmlns:a16="http://schemas.microsoft.com/office/drawing/2014/main" id="{28AF3096-4547-490C-B4AE-AD218B0B5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6513" y="3134984"/>
            <a:ext cx="3594672" cy="1997040"/>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a:extLst>
              <a:ext uri="{FF2B5EF4-FFF2-40B4-BE49-F238E27FC236}">
                <a16:creationId xmlns:a16="http://schemas.microsoft.com/office/drawing/2014/main" id="{AE040882-BB4B-460E-8C4A-1E57F5CB2B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1984" y="4945620"/>
            <a:ext cx="2807915" cy="1511595"/>
          </a:xfrm>
          <a:prstGeom prst="rect">
            <a:avLst/>
          </a:prstGeom>
          <a:noFill/>
          <a:extLst>
            <a:ext uri="{909E8E84-426E-40DD-AFC4-6F175D3DCCD1}">
              <a14:hiddenFill xmlns:a14="http://schemas.microsoft.com/office/drawing/2010/main">
                <a:solidFill>
                  <a:srgbClr val="FFFFFF"/>
                </a:solidFill>
              </a14:hiddenFill>
            </a:ext>
          </a:extLst>
        </p:spPr>
      </p:pic>
      <p:pic>
        <p:nvPicPr>
          <p:cNvPr id="21526" name="Picture 22" descr="Data Science with Keboola">
            <a:extLst>
              <a:ext uri="{FF2B5EF4-FFF2-40B4-BE49-F238E27FC236}">
                <a16:creationId xmlns:a16="http://schemas.microsoft.com/office/drawing/2014/main" id="{CD80F41E-72A0-4D40-B8E9-E21CA91F24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7251" y="2812328"/>
            <a:ext cx="29146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1528" name="Picture 24" descr="Element AI - Wikipedia">
            <a:extLst>
              <a:ext uri="{FF2B5EF4-FFF2-40B4-BE49-F238E27FC236}">
                <a16:creationId xmlns:a16="http://schemas.microsoft.com/office/drawing/2014/main" id="{37205F08-1648-4953-8F57-1198715389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87138" y="632561"/>
            <a:ext cx="656148" cy="65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5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200" y="1825624"/>
            <a:ext cx="4990363" cy="4835479"/>
          </a:xfrm>
        </p:spPr>
        <p:txBody>
          <a:bodyPr>
            <a:normAutofit fontScale="92500" lnSpcReduction="20000"/>
          </a:bodyPr>
          <a:lstStyle/>
          <a:p>
            <a:r>
              <a:rPr lang="en-US" dirty="0"/>
              <a:t>Ok</a:t>
            </a:r>
            <a:r>
              <a:rPr lang="en-US" dirty="0">
                <a:solidFill>
                  <a:schemeClr val="accent3"/>
                </a:solidFill>
              </a:rPr>
              <a:t>,</a:t>
            </a:r>
            <a:r>
              <a:rPr lang="en-US" dirty="0"/>
              <a:t> so we</a:t>
            </a:r>
            <a:r>
              <a:rPr lang="en-US" dirty="0">
                <a:solidFill>
                  <a:schemeClr val="accent3"/>
                </a:solidFill>
              </a:rPr>
              <a:t>’</a:t>
            </a:r>
            <a:r>
              <a:rPr lang="en-US" dirty="0"/>
              <a:t>ve explained why coding is important and why we</a:t>
            </a:r>
            <a:r>
              <a:rPr lang="en-US" dirty="0">
                <a:solidFill>
                  <a:schemeClr val="accent3"/>
                </a:solidFill>
              </a:rPr>
              <a:t>’</a:t>
            </a:r>
            <a:r>
              <a:rPr lang="en-US" dirty="0"/>
              <a:t>re learning to code in Python</a:t>
            </a:r>
            <a:r>
              <a:rPr lang="en-US" dirty="0">
                <a:solidFill>
                  <a:schemeClr val="accent3"/>
                </a:solidFill>
              </a:rPr>
              <a:t>.</a:t>
            </a:r>
          </a:p>
          <a:p>
            <a:r>
              <a:rPr lang="en-US" b="1" dirty="0"/>
              <a:t>BUT</a:t>
            </a:r>
            <a:r>
              <a:rPr lang="en-US" dirty="0">
                <a:solidFill>
                  <a:schemeClr val="accent3"/>
                </a:solidFill>
              </a:rPr>
              <a:t>,</a:t>
            </a:r>
            <a:r>
              <a:rPr lang="en-US" dirty="0"/>
              <a:t> you</a:t>
            </a:r>
            <a:r>
              <a:rPr lang="en-US" dirty="0">
                <a:solidFill>
                  <a:schemeClr val="accent3"/>
                </a:solidFill>
              </a:rPr>
              <a:t>’</a:t>
            </a:r>
            <a:r>
              <a:rPr lang="en-US" dirty="0"/>
              <a:t>re all different types of engineers</a:t>
            </a:r>
            <a:r>
              <a:rPr lang="en-US" dirty="0">
                <a:solidFill>
                  <a:schemeClr val="accent3"/>
                </a:solidFill>
              </a:rPr>
              <a:t>,</a:t>
            </a:r>
            <a:r>
              <a:rPr lang="en-US" dirty="0"/>
              <a:t> right</a:t>
            </a:r>
            <a:r>
              <a:rPr lang="en-US" dirty="0">
                <a:solidFill>
                  <a:schemeClr val="accent3"/>
                </a:solidFill>
              </a:rPr>
              <a:t>?</a:t>
            </a:r>
          </a:p>
          <a:p>
            <a:pPr lvl="1"/>
            <a:r>
              <a:rPr lang="en-US" dirty="0"/>
              <a:t>Mechanical</a:t>
            </a:r>
          </a:p>
          <a:p>
            <a:pPr lvl="1"/>
            <a:r>
              <a:rPr lang="en-US" dirty="0"/>
              <a:t>Materials</a:t>
            </a:r>
          </a:p>
          <a:p>
            <a:pPr lvl="1"/>
            <a:r>
              <a:rPr lang="en-US" dirty="0"/>
              <a:t>Civil</a:t>
            </a:r>
          </a:p>
          <a:p>
            <a:pPr lvl="1"/>
            <a:r>
              <a:rPr lang="en-US" dirty="0"/>
              <a:t>Chemical</a:t>
            </a:r>
          </a:p>
          <a:p>
            <a:pPr lvl="1"/>
            <a:r>
              <a:rPr lang="en-US" dirty="0"/>
              <a:t>Mineral</a:t>
            </a:r>
          </a:p>
          <a:p>
            <a:r>
              <a:rPr lang="en-US" dirty="0"/>
              <a:t>Why do these kinds of engineers need to know how to code</a:t>
            </a:r>
            <a:r>
              <a:rPr lang="en-US" dirty="0">
                <a:solidFill>
                  <a:schemeClr val="accent3"/>
                </a:solidFill>
              </a:rPr>
              <a:t>?</a:t>
            </a:r>
          </a:p>
        </p:txBody>
      </p:sp>
      <p:pic>
        <p:nvPicPr>
          <p:cNvPr id="4" name="Picture 2" descr="Civil Engineers - Four County Labour Market Planning Board">
            <a:extLst>
              <a:ext uri="{FF2B5EF4-FFF2-40B4-BE49-F238E27FC236}">
                <a16:creationId xmlns:a16="http://schemas.microsoft.com/office/drawing/2014/main" id="{7C64B9DE-4DBA-49D0-AC1F-AFF4086379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274"/>
          <a:stretch/>
        </p:blipFill>
        <p:spPr bwMode="auto">
          <a:xfrm>
            <a:off x="5947843" y="495546"/>
            <a:ext cx="6244157" cy="623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358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Mechanical Engineers</a:t>
            </a:r>
            <a:endParaRPr lang="en-US" b="1" dirty="0">
              <a:solidFill>
                <a:schemeClr val="accent6"/>
              </a:solidFill>
            </a:endParaRP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Design Airplanes</a:t>
            </a:r>
          </a:p>
          <a:p>
            <a:r>
              <a:rPr lang="en-US" dirty="0"/>
              <a:t>Micro Fluid Systems</a:t>
            </a:r>
          </a:p>
          <a:p>
            <a:r>
              <a:rPr lang="en-US" dirty="0"/>
              <a:t>Automotive Engines</a:t>
            </a:r>
          </a:p>
          <a:p>
            <a:r>
              <a:rPr lang="en-US" dirty="0"/>
              <a:t>Hydraulic Dams</a:t>
            </a:r>
          </a:p>
        </p:txBody>
      </p:sp>
      <p:pic>
        <p:nvPicPr>
          <p:cNvPr id="23554" name="Picture 2" descr="Top 3 Jobs for Highest Mechanical Engineer Salary">
            <a:extLst>
              <a:ext uri="{FF2B5EF4-FFF2-40B4-BE49-F238E27FC236}">
                <a16:creationId xmlns:a16="http://schemas.microsoft.com/office/drawing/2014/main" id="{42BF23EF-C020-4F03-8EEC-69C23B6A7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320422" y="1859589"/>
            <a:ext cx="6235620" cy="350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39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Materials Engineers</a:t>
            </a:r>
            <a:endParaRPr lang="en-US" b="1" dirty="0">
              <a:solidFill>
                <a:schemeClr val="accent6"/>
              </a:solidFill>
            </a:endParaRP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Biomaterials</a:t>
            </a:r>
          </a:p>
          <a:p>
            <a:r>
              <a:rPr lang="en-US" dirty="0"/>
              <a:t>Design of Materials</a:t>
            </a:r>
          </a:p>
          <a:p>
            <a:r>
              <a:rPr lang="en-US" dirty="0"/>
              <a:t>Manufacturing with Materials</a:t>
            </a:r>
          </a:p>
          <a:p>
            <a:r>
              <a:rPr lang="en-US" dirty="0"/>
              <a:t>Sustainable Materials Processing</a:t>
            </a:r>
          </a:p>
        </p:txBody>
      </p:sp>
      <p:pic>
        <p:nvPicPr>
          <p:cNvPr id="24578" name="Picture 2" descr="Materials Science and Engineering - Princeton University School of  Engineering and Applied Science">
            <a:extLst>
              <a:ext uri="{FF2B5EF4-FFF2-40B4-BE49-F238E27FC236}">
                <a16:creationId xmlns:a16="http://schemas.microsoft.com/office/drawing/2014/main" id="{43F4AACD-63AD-4FBD-9888-8D5B4461D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319853" y="1859748"/>
            <a:ext cx="6236348" cy="3507946"/>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Materials Science &amp;amp; Engineering - Scully Scott Murphy &amp;amp; Presser PC">
            <a:extLst>
              <a:ext uri="{FF2B5EF4-FFF2-40B4-BE49-F238E27FC236}">
                <a16:creationId xmlns:a16="http://schemas.microsoft.com/office/drawing/2014/main" id="{F6A91DA6-ADE0-4215-85A1-D7BB625E2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905194" y="2443596"/>
            <a:ext cx="6236346" cy="234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525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770565-2CF0-4385-A895-6D70C3210AED}"/>
              </a:ext>
            </a:extLst>
          </p:cNvPr>
          <p:cNvSpPr/>
          <p:nvPr/>
        </p:nvSpPr>
        <p:spPr>
          <a:xfrm>
            <a:off x="6683967" y="5013468"/>
            <a:ext cx="5508032" cy="1717695"/>
          </a:xfrm>
          <a:prstGeom prst="rect">
            <a:avLst/>
          </a:prstGeom>
          <a:solidFill>
            <a:srgbClr val="D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1E74C9-E117-4A7E-86CD-55CAE106F6EA}"/>
              </a:ext>
            </a:extLst>
          </p:cNvPr>
          <p:cNvSpPr/>
          <p:nvPr/>
        </p:nvSpPr>
        <p:spPr>
          <a:xfrm>
            <a:off x="6683969" y="495546"/>
            <a:ext cx="5508032" cy="1485716"/>
          </a:xfrm>
          <a:prstGeom prst="rect">
            <a:avLst/>
          </a:prstGeom>
          <a:solidFill>
            <a:srgbClr val="E2E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Civil Engineers</a:t>
            </a:r>
            <a:endParaRPr lang="en-US" b="1" dirty="0">
              <a:solidFill>
                <a:schemeClr val="accent6"/>
              </a:solidFill>
            </a:endParaRP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Design Buildings</a:t>
            </a:r>
          </a:p>
          <a:p>
            <a:r>
              <a:rPr lang="en-US" dirty="0"/>
              <a:t>Test Concrete</a:t>
            </a:r>
          </a:p>
          <a:p>
            <a:r>
              <a:rPr lang="en-US" dirty="0"/>
              <a:t>Manage Water Supply System</a:t>
            </a:r>
          </a:p>
          <a:p>
            <a:r>
              <a:rPr lang="en-US" dirty="0"/>
              <a:t>Design Bridges</a:t>
            </a:r>
          </a:p>
          <a:p>
            <a:endParaRPr lang="en-US" dirty="0"/>
          </a:p>
        </p:txBody>
      </p:sp>
      <p:pic>
        <p:nvPicPr>
          <p:cNvPr id="27650" name="Picture 2" descr="Best Bridges in Toronto | Destination Toronto">
            <a:extLst>
              <a:ext uri="{FF2B5EF4-FFF2-40B4-BE49-F238E27FC236}">
                <a16:creationId xmlns:a16="http://schemas.microsoft.com/office/drawing/2014/main" id="{DE73FDA2-E6F4-47B4-BEF9-4DD3BC65C5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969" y="1383662"/>
            <a:ext cx="5508031" cy="367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637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88594F-2539-4B56-9D8E-D850C884A8E1}"/>
              </a:ext>
            </a:extLst>
          </p:cNvPr>
          <p:cNvSpPr/>
          <p:nvPr/>
        </p:nvSpPr>
        <p:spPr>
          <a:xfrm>
            <a:off x="7584601" y="5013468"/>
            <a:ext cx="4607397" cy="1717695"/>
          </a:xfrm>
          <a:prstGeom prst="rect">
            <a:avLst/>
          </a:prstGeom>
          <a:solidFill>
            <a:srgbClr val="E3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8D748A-DBDA-47FE-A105-3B7ECF6CB6EA}"/>
              </a:ext>
            </a:extLst>
          </p:cNvPr>
          <p:cNvSpPr/>
          <p:nvPr/>
        </p:nvSpPr>
        <p:spPr>
          <a:xfrm>
            <a:off x="7584603" y="495546"/>
            <a:ext cx="4607397" cy="1485716"/>
          </a:xfrm>
          <a:prstGeom prst="rect">
            <a:avLst/>
          </a:prstGeom>
          <a:solidFill>
            <a:srgbClr val="6EB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Chemical Engineers</a:t>
            </a:r>
            <a:endParaRPr lang="en-US" b="1" dirty="0">
              <a:solidFill>
                <a:schemeClr val="accent6"/>
              </a:solidFill>
            </a:endParaRP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Chemical Manufacturing Processes</a:t>
            </a:r>
          </a:p>
          <a:p>
            <a:r>
              <a:rPr lang="en-US" dirty="0"/>
              <a:t>Petroleum Extraction</a:t>
            </a:r>
          </a:p>
          <a:p>
            <a:r>
              <a:rPr lang="en-US" dirty="0"/>
              <a:t>Nanotechnology</a:t>
            </a:r>
          </a:p>
          <a:p>
            <a:r>
              <a:rPr lang="en-US" dirty="0"/>
              <a:t>Manufacturing Computer Components</a:t>
            </a:r>
          </a:p>
        </p:txBody>
      </p:sp>
      <p:pic>
        <p:nvPicPr>
          <p:cNvPr id="26626" name="Picture 2" descr="Chemical Engineers are Advancing Biomedicine | AIChE">
            <a:extLst>
              <a:ext uri="{FF2B5EF4-FFF2-40B4-BE49-F238E27FC236}">
                <a16:creationId xmlns:a16="http://schemas.microsoft.com/office/drawing/2014/main" id="{0ADD96AB-5832-4C70-8027-CCDE0E2A09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04" r="3525"/>
          <a:stretch/>
        </p:blipFill>
        <p:spPr bwMode="auto">
          <a:xfrm>
            <a:off x="7584601" y="495546"/>
            <a:ext cx="4607396" cy="36195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anorobotics &amp;amp; Cancer | Pint of Science">
            <a:extLst>
              <a:ext uri="{FF2B5EF4-FFF2-40B4-BE49-F238E27FC236}">
                <a16:creationId xmlns:a16="http://schemas.microsoft.com/office/drawing/2014/main" id="{FE0068C2-F194-E748-B3C2-CF441871F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601" y="4115046"/>
            <a:ext cx="4876363" cy="2742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65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Ben</a:t>
            </a:r>
          </a:p>
        </p:txBody>
      </p:sp>
      <p:pic>
        <p:nvPicPr>
          <p:cNvPr id="1030" name="Picture 6" descr="Profile photo of Ben Kinsella">
            <a:extLst>
              <a:ext uri="{FF2B5EF4-FFF2-40B4-BE49-F238E27FC236}">
                <a16:creationId xmlns:a16="http://schemas.microsoft.com/office/drawing/2014/main" id="{ECBF6ACB-1BDA-441B-8C4F-5D7FA670B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345" y="778714"/>
            <a:ext cx="2580154" cy="2580154"/>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0" y="1825624"/>
            <a:ext cx="7979979" cy="4835479"/>
          </a:xfrm>
        </p:spPr>
        <p:txBody>
          <a:bodyPr/>
          <a:lstStyle/>
          <a:p>
            <a:r>
              <a:rPr lang="en-US" dirty="0"/>
              <a:t>Bachelor of Electrical &amp; Biomedical Engineering @ McMaster University 2015</a:t>
            </a:r>
          </a:p>
          <a:p>
            <a:pPr lvl="1"/>
            <a:r>
              <a:rPr lang="en-US" dirty="0"/>
              <a:t>Realized the power of programming (and how it can be used for good, not evil)</a:t>
            </a:r>
          </a:p>
          <a:p>
            <a:r>
              <a:rPr lang="en-US" dirty="0"/>
              <a:t>Master of Biomedical Engineering </a:t>
            </a:r>
            <a:br>
              <a:rPr lang="en-US" dirty="0"/>
            </a:br>
            <a:r>
              <a:rPr lang="en-US" dirty="0"/>
              <a:t>@ University of Toronto 2020</a:t>
            </a:r>
          </a:p>
          <a:p>
            <a:pPr lvl="1"/>
            <a:r>
              <a:rPr lang="en-US" dirty="0"/>
              <a:t>Hold up… people will pay me for ‘playing’ on my computer?</a:t>
            </a:r>
          </a:p>
          <a:p>
            <a:r>
              <a:rPr lang="en-US" dirty="0"/>
              <a:t>In between obtaining degrees I spent time programming a few different projects…</a:t>
            </a:r>
          </a:p>
          <a:p>
            <a:endParaRPr lang="en-US" dirty="0">
              <a:solidFill>
                <a:schemeClr val="accent2"/>
              </a:solidFill>
            </a:endParaRPr>
          </a:p>
        </p:txBody>
      </p:sp>
    </p:spTree>
    <p:extLst>
      <p:ext uri="{BB962C8B-B14F-4D97-AF65-F5344CB8AC3E}">
        <p14:creationId xmlns:p14="http://schemas.microsoft.com/office/powerpoint/2010/main" val="3120525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D5EB89-FB3A-48BB-A2B4-15DBEAA61E50}"/>
              </a:ext>
            </a:extLst>
          </p:cNvPr>
          <p:cNvSpPr/>
          <p:nvPr/>
        </p:nvSpPr>
        <p:spPr>
          <a:xfrm>
            <a:off x="7251289" y="5013468"/>
            <a:ext cx="4940710" cy="1717695"/>
          </a:xfrm>
          <a:prstGeom prst="rect">
            <a:avLst/>
          </a:prstGeom>
          <a:solidFill>
            <a:srgbClr val="B25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379FD4C-7F5A-4453-A99A-15168F4CE106}"/>
              </a:ext>
            </a:extLst>
          </p:cNvPr>
          <p:cNvSpPr/>
          <p:nvPr/>
        </p:nvSpPr>
        <p:spPr>
          <a:xfrm>
            <a:off x="7251291" y="495546"/>
            <a:ext cx="4940710" cy="1485716"/>
          </a:xfrm>
          <a:prstGeom prst="rect">
            <a:avLst/>
          </a:prstGeom>
          <a:solidFill>
            <a:srgbClr val="AF5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Mineral Engineers</a:t>
            </a:r>
            <a:endParaRPr lang="en-US" b="1" dirty="0">
              <a:solidFill>
                <a:schemeClr val="accent6"/>
              </a:solidFill>
            </a:endParaRP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Mine Design</a:t>
            </a:r>
          </a:p>
          <a:p>
            <a:r>
              <a:rPr lang="en-US" dirty="0"/>
              <a:t>Mineral Processing</a:t>
            </a:r>
          </a:p>
          <a:p>
            <a:r>
              <a:rPr lang="en-US" dirty="0"/>
              <a:t>Mineral Exploration</a:t>
            </a:r>
          </a:p>
          <a:p>
            <a:r>
              <a:rPr lang="en-US" dirty="0"/>
              <a:t>Mining Finance</a:t>
            </a:r>
          </a:p>
          <a:p>
            <a:r>
              <a:rPr lang="en-US" dirty="0"/>
              <a:t>Mineral Extraction</a:t>
            </a:r>
          </a:p>
        </p:txBody>
      </p:sp>
      <p:pic>
        <p:nvPicPr>
          <p:cNvPr id="25602" name="Picture 2" descr="Open Pit | Hexagon Mining">
            <a:extLst>
              <a:ext uri="{FF2B5EF4-FFF2-40B4-BE49-F238E27FC236}">
                <a16:creationId xmlns:a16="http://schemas.microsoft.com/office/drawing/2014/main" id="{C9061472-3A1D-473C-ACD2-3C1BFAA9BD1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35161"/>
          <a:stretch/>
        </p:blipFill>
        <p:spPr bwMode="auto">
          <a:xfrm>
            <a:off x="7251290" y="1341182"/>
            <a:ext cx="494071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402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69A73A-8990-43D0-90AA-FABC47D8E97B}"/>
              </a:ext>
            </a:extLst>
          </p:cNvPr>
          <p:cNvSpPr/>
          <p:nvPr/>
        </p:nvSpPr>
        <p:spPr>
          <a:xfrm>
            <a:off x="0" y="491226"/>
            <a:ext cx="7971692" cy="6235619"/>
          </a:xfrm>
          <a:prstGeom prst="rect">
            <a:avLst/>
          </a:prstGeom>
          <a:solidFill>
            <a:srgbClr val="0A0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200" y="1825624"/>
            <a:ext cx="6158948" cy="4835479"/>
          </a:xfrm>
        </p:spPr>
        <p:txBody>
          <a:bodyPr/>
          <a:lstStyle/>
          <a:p>
            <a:r>
              <a:rPr lang="en-US" dirty="0"/>
              <a:t>Again</a:t>
            </a:r>
            <a:r>
              <a:rPr lang="en-US" dirty="0">
                <a:solidFill>
                  <a:schemeClr val="accent2"/>
                </a:solidFill>
              </a:rPr>
              <a:t>,</a:t>
            </a:r>
            <a:r>
              <a:rPr lang="en-US" dirty="0"/>
              <a:t> why do engineers need to know how to code</a:t>
            </a:r>
            <a:r>
              <a:rPr lang="en-US" dirty="0">
                <a:solidFill>
                  <a:schemeClr val="accent2"/>
                </a:solidFill>
              </a:rPr>
              <a:t>?</a:t>
            </a:r>
          </a:p>
          <a:p>
            <a:r>
              <a:rPr lang="en-US" dirty="0"/>
              <a:t>In the 20</a:t>
            </a:r>
            <a:r>
              <a:rPr lang="en-US" baseline="30000" dirty="0"/>
              <a:t>th</a:t>
            </a:r>
            <a:r>
              <a:rPr lang="en-US" dirty="0"/>
              <a:t> century</a:t>
            </a:r>
            <a:r>
              <a:rPr lang="en-US" dirty="0">
                <a:solidFill>
                  <a:schemeClr val="accent2"/>
                </a:solidFill>
              </a:rPr>
              <a:t>,</a:t>
            </a:r>
            <a:r>
              <a:rPr lang="en-US" dirty="0"/>
              <a:t> engineers didn</a:t>
            </a:r>
            <a:r>
              <a:rPr lang="en-US" dirty="0">
                <a:solidFill>
                  <a:schemeClr val="accent2"/>
                </a:solidFill>
              </a:rPr>
              <a:t>’</a:t>
            </a:r>
            <a:r>
              <a:rPr lang="en-US" dirty="0"/>
              <a:t>t need to know how to code</a:t>
            </a:r>
            <a:r>
              <a:rPr lang="en-US" dirty="0">
                <a:solidFill>
                  <a:schemeClr val="accent2"/>
                </a:solidFill>
              </a:rPr>
              <a:t>.</a:t>
            </a:r>
          </a:p>
          <a:p>
            <a:r>
              <a:rPr lang="en-US" dirty="0"/>
              <a:t>In the 21</a:t>
            </a:r>
            <a:r>
              <a:rPr lang="en-US" baseline="30000" dirty="0"/>
              <a:t>th</a:t>
            </a:r>
            <a:r>
              <a:rPr lang="en-US" dirty="0"/>
              <a:t> century</a:t>
            </a:r>
            <a:r>
              <a:rPr lang="en-US" dirty="0">
                <a:solidFill>
                  <a:schemeClr val="accent2"/>
                </a:solidFill>
              </a:rPr>
              <a:t>,</a:t>
            </a:r>
            <a:r>
              <a:rPr lang="en-US" dirty="0"/>
              <a:t> coding is an </a:t>
            </a:r>
            <a:r>
              <a:rPr lang="en-US" b="1" dirty="0">
                <a:solidFill>
                  <a:schemeClr val="accent6"/>
                </a:solidFill>
              </a:rPr>
              <a:t>essential skill </a:t>
            </a:r>
            <a:r>
              <a:rPr lang="en-US" dirty="0"/>
              <a:t>and any engineer without solid coding abilities will be at a major disadvantage</a:t>
            </a:r>
            <a:r>
              <a:rPr lang="en-US" dirty="0">
                <a:solidFill>
                  <a:schemeClr val="accent2"/>
                </a:solidFill>
              </a:rPr>
              <a:t>.</a:t>
            </a:r>
          </a:p>
          <a:p>
            <a:endParaRPr lang="en-US" dirty="0">
              <a:solidFill>
                <a:schemeClr val="accent2"/>
              </a:solidFill>
            </a:endParaRPr>
          </a:p>
          <a:p>
            <a:endParaRPr lang="en-US" dirty="0">
              <a:solidFill>
                <a:schemeClr val="accent2"/>
              </a:solidFill>
            </a:endParaRPr>
          </a:p>
        </p:txBody>
      </p:sp>
      <p:pic>
        <p:nvPicPr>
          <p:cNvPr id="4" name="Picture 2" descr="What is Python Coding? | Coding for Kids Ages 11+ | Juni Learning">
            <a:extLst>
              <a:ext uri="{FF2B5EF4-FFF2-40B4-BE49-F238E27FC236}">
                <a16:creationId xmlns:a16="http://schemas.microsoft.com/office/drawing/2014/main" id="{BAB5225E-A32A-473C-AEAF-EBC0B3E168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9" r="33041"/>
          <a:stretch/>
        </p:blipFill>
        <p:spPr bwMode="auto">
          <a:xfrm>
            <a:off x="7591571" y="491226"/>
            <a:ext cx="4600429" cy="623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493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199" y="1825624"/>
            <a:ext cx="11084859" cy="4835479"/>
          </a:xfrm>
        </p:spPr>
        <p:txBody>
          <a:bodyPr/>
          <a:lstStyle/>
          <a:p>
            <a:r>
              <a:rPr lang="en-US" dirty="0"/>
              <a:t>Five technology trends have changed the game for engineers</a:t>
            </a:r>
            <a:r>
              <a:rPr lang="en-US" dirty="0">
                <a:solidFill>
                  <a:schemeClr val="accent6"/>
                </a:solidFill>
              </a:rPr>
              <a:t>.</a:t>
            </a:r>
          </a:p>
          <a:p>
            <a:endParaRPr lang="en-US" dirty="0">
              <a:solidFill>
                <a:schemeClr val="accent2"/>
              </a:solidFill>
            </a:endParaRPr>
          </a:p>
          <a:p>
            <a:endParaRPr lang="en-US" dirty="0">
              <a:solidFill>
                <a:schemeClr val="accent2"/>
              </a:solidFill>
            </a:endParaRPr>
          </a:p>
        </p:txBody>
      </p:sp>
      <p:sp>
        <p:nvSpPr>
          <p:cNvPr id="5" name="TextBox 4">
            <a:extLst>
              <a:ext uri="{FF2B5EF4-FFF2-40B4-BE49-F238E27FC236}">
                <a16:creationId xmlns:a16="http://schemas.microsoft.com/office/drawing/2014/main" id="{68E6D0F0-CA31-4580-B91F-7036A985EE24}"/>
              </a:ext>
            </a:extLst>
          </p:cNvPr>
          <p:cNvSpPr txBox="1"/>
          <p:nvPr/>
        </p:nvSpPr>
        <p:spPr>
          <a:xfrm>
            <a:off x="593047" y="5157691"/>
            <a:ext cx="1281120" cy="369332"/>
          </a:xfrm>
          <a:prstGeom prst="rect">
            <a:avLst/>
          </a:prstGeom>
          <a:noFill/>
        </p:spPr>
        <p:txBody>
          <a:bodyPr wrap="none" rtlCol="0">
            <a:spAutoFit/>
          </a:bodyPr>
          <a:lstStyle/>
          <a:p>
            <a:pPr algn="ctr"/>
            <a:r>
              <a:rPr lang="en-US" b="1" dirty="0">
                <a:solidFill>
                  <a:srgbClr val="F7F7F7"/>
                </a:solidFill>
              </a:rPr>
              <a:t>The Cloud</a:t>
            </a:r>
          </a:p>
        </p:txBody>
      </p:sp>
      <p:pic>
        <p:nvPicPr>
          <p:cNvPr id="28674" name="Picture 2" descr="Blue Cloud Weather Icon #AD , #Affiliate, #affiliate, #Cloud, #Weather,  #Icon, #Blue | Weather icons, Blue clouds, Clouds">
            <a:extLst>
              <a:ext uri="{FF2B5EF4-FFF2-40B4-BE49-F238E27FC236}">
                <a16:creationId xmlns:a16="http://schemas.microsoft.com/office/drawing/2014/main" id="{D3A1C1B7-9AD9-4EEC-B0D5-17C439AEC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394"/>
          <a:stretch/>
        </p:blipFill>
        <p:spPr bwMode="auto">
          <a:xfrm>
            <a:off x="209390" y="3304198"/>
            <a:ext cx="2048435" cy="169213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Optical miniature sensors with unique reliability | Baumer USA">
            <a:extLst>
              <a:ext uri="{FF2B5EF4-FFF2-40B4-BE49-F238E27FC236}">
                <a16:creationId xmlns:a16="http://schemas.microsoft.com/office/drawing/2014/main" id="{1B1C88FE-FE93-4665-AD55-BC99E8B11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542" y="3014521"/>
            <a:ext cx="2950882" cy="2213162"/>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Ontash">
            <a:extLst>
              <a:ext uri="{FF2B5EF4-FFF2-40B4-BE49-F238E27FC236}">
                <a16:creationId xmlns:a16="http://schemas.microsoft.com/office/drawing/2014/main" id="{8507B407-0A5A-49F3-B0E0-23865CF35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7072" y="3356701"/>
            <a:ext cx="2337453" cy="1739500"/>
          </a:xfrm>
          <a:prstGeom prst="rect">
            <a:avLst/>
          </a:prstGeom>
          <a:noFill/>
          <a:extLst>
            <a:ext uri="{909E8E84-426E-40DD-AFC4-6F175D3DCCD1}">
              <a14:hiddenFill xmlns:a14="http://schemas.microsoft.com/office/drawing/2010/main">
                <a:solidFill>
                  <a:srgbClr val="FFFFFF"/>
                </a:solidFill>
              </a14:hiddenFill>
            </a:ext>
          </a:extLst>
        </p:spPr>
      </p:pic>
      <p:pic>
        <p:nvPicPr>
          <p:cNvPr id="28688" name="Picture 16" descr="AI, Modelling &amp;amp; Simulation Capabilities - Consilium Technology">
            <a:extLst>
              <a:ext uri="{FF2B5EF4-FFF2-40B4-BE49-F238E27FC236}">
                <a16:creationId xmlns:a16="http://schemas.microsoft.com/office/drawing/2014/main" id="{956D28E2-16F7-4F80-A568-85E4F4E539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0789" y="3518832"/>
            <a:ext cx="1525309" cy="1525309"/>
          </a:xfrm>
          <a:prstGeom prst="rect">
            <a:avLst/>
          </a:prstGeom>
          <a:noFill/>
          <a:extLst>
            <a:ext uri="{909E8E84-426E-40DD-AFC4-6F175D3DCCD1}">
              <a14:hiddenFill xmlns:a14="http://schemas.microsoft.com/office/drawing/2010/main">
                <a:solidFill>
                  <a:srgbClr val="FFFFFF"/>
                </a:solidFill>
              </a14:hiddenFill>
            </a:ext>
          </a:extLst>
        </p:spPr>
      </p:pic>
      <p:pic>
        <p:nvPicPr>
          <p:cNvPr id="28690" name="Picture 18" descr="White database 5 icon - Free white database icons">
            <a:extLst>
              <a:ext uri="{FF2B5EF4-FFF2-40B4-BE49-F238E27FC236}">
                <a16:creationId xmlns:a16="http://schemas.microsoft.com/office/drawing/2014/main" id="{64739DA9-775F-4298-A04A-158B936AA1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1691" y="3441094"/>
            <a:ext cx="1655107" cy="16551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1579196-643E-4E34-9D24-A49DE721E749}"/>
              </a:ext>
            </a:extLst>
          </p:cNvPr>
          <p:cNvSpPr txBox="1"/>
          <p:nvPr/>
        </p:nvSpPr>
        <p:spPr>
          <a:xfrm>
            <a:off x="2655231" y="5157691"/>
            <a:ext cx="1753750" cy="369332"/>
          </a:xfrm>
          <a:prstGeom prst="rect">
            <a:avLst/>
          </a:prstGeom>
          <a:noFill/>
        </p:spPr>
        <p:txBody>
          <a:bodyPr wrap="none" rtlCol="0">
            <a:spAutoFit/>
          </a:bodyPr>
          <a:lstStyle/>
          <a:p>
            <a:pPr algn="ctr"/>
            <a:r>
              <a:rPr lang="en-US" b="1" dirty="0">
                <a:solidFill>
                  <a:srgbClr val="F7F7F7"/>
                </a:solidFill>
              </a:rPr>
              <a:t>Cheap Sensors</a:t>
            </a:r>
          </a:p>
        </p:txBody>
      </p:sp>
      <p:sp>
        <p:nvSpPr>
          <p:cNvPr id="16" name="TextBox 15">
            <a:extLst>
              <a:ext uri="{FF2B5EF4-FFF2-40B4-BE49-F238E27FC236}">
                <a16:creationId xmlns:a16="http://schemas.microsoft.com/office/drawing/2014/main" id="{EBEC14F3-D312-4FC4-9EFE-F9ED62A7AD06}"/>
              </a:ext>
            </a:extLst>
          </p:cNvPr>
          <p:cNvSpPr txBox="1"/>
          <p:nvPr/>
        </p:nvSpPr>
        <p:spPr>
          <a:xfrm>
            <a:off x="5097574" y="5157691"/>
            <a:ext cx="1451744" cy="646331"/>
          </a:xfrm>
          <a:prstGeom prst="rect">
            <a:avLst/>
          </a:prstGeom>
          <a:noFill/>
        </p:spPr>
        <p:txBody>
          <a:bodyPr wrap="none" rtlCol="0">
            <a:spAutoFit/>
          </a:bodyPr>
          <a:lstStyle/>
          <a:p>
            <a:pPr algn="ctr"/>
            <a:r>
              <a:rPr lang="en-US" b="1" dirty="0">
                <a:solidFill>
                  <a:srgbClr val="F7F7F7"/>
                </a:solidFill>
              </a:rPr>
              <a:t>Artificial</a:t>
            </a:r>
          </a:p>
          <a:p>
            <a:pPr algn="ctr"/>
            <a:r>
              <a:rPr lang="en-US" b="1" dirty="0">
                <a:solidFill>
                  <a:srgbClr val="F7F7F7"/>
                </a:solidFill>
              </a:rPr>
              <a:t>Intelligence</a:t>
            </a:r>
          </a:p>
        </p:txBody>
      </p:sp>
      <p:sp>
        <p:nvSpPr>
          <p:cNvPr id="17" name="TextBox 16">
            <a:extLst>
              <a:ext uri="{FF2B5EF4-FFF2-40B4-BE49-F238E27FC236}">
                <a16:creationId xmlns:a16="http://schemas.microsoft.com/office/drawing/2014/main" id="{11A5BE5F-E08F-4687-8EB9-B9EA32AC2DC9}"/>
              </a:ext>
            </a:extLst>
          </p:cNvPr>
          <p:cNvSpPr txBox="1"/>
          <p:nvPr/>
        </p:nvSpPr>
        <p:spPr>
          <a:xfrm>
            <a:off x="7563548" y="5157690"/>
            <a:ext cx="1111203" cy="369332"/>
          </a:xfrm>
          <a:prstGeom prst="rect">
            <a:avLst/>
          </a:prstGeom>
          <a:noFill/>
        </p:spPr>
        <p:txBody>
          <a:bodyPr wrap="none" rtlCol="0">
            <a:spAutoFit/>
          </a:bodyPr>
          <a:lstStyle/>
          <a:p>
            <a:pPr algn="ctr"/>
            <a:r>
              <a:rPr lang="en-US" b="1" dirty="0">
                <a:solidFill>
                  <a:srgbClr val="F7F7F7"/>
                </a:solidFill>
              </a:rPr>
              <a:t>Big Data</a:t>
            </a:r>
          </a:p>
        </p:txBody>
      </p:sp>
      <p:sp>
        <p:nvSpPr>
          <p:cNvPr id="18" name="TextBox 17">
            <a:extLst>
              <a:ext uri="{FF2B5EF4-FFF2-40B4-BE49-F238E27FC236}">
                <a16:creationId xmlns:a16="http://schemas.microsoft.com/office/drawing/2014/main" id="{A504820E-B694-4F74-B862-C9E327477E05}"/>
              </a:ext>
            </a:extLst>
          </p:cNvPr>
          <p:cNvSpPr txBox="1"/>
          <p:nvPr/>
        </p:nvSpPr>
        <p:spPr>
          <a:xfrm>
            <a:off x="9886211" y="5157691"/>
            <a:ext cx="1521379" cy="646331"/>
          </a:xfrm>
          <a:prstGeom prst="rect">
            <a:avLst/>
          </a:prstGeom>
          <a:noFill/>
        </p:spPr>
        <p:txBody>
          <a:bodyPr wrap="none" rtlCol="0">
            <a:spAutoFit/>
          </a:bodyPr>
          <a:lstStyle/>
          <a:p>
            <a:pPr algn="ctr"/>
            <a:r>
              <a:rPr lang="en-US" b="1" dirty="0">
                <a:solidFill>
                  <a:srgbClr val="F7F7F7"/>
                </a:solidFill>
              </a:rPr>
              <a:t>The Internet</a:t>
            </a:r>
          </a:p>
          <a:p>
            <a:pPr algn="ctr"/>
            <a:r>
              <a:rPr lang="en-US" b="1" dirty="0">
                <a:solidFill>
                  <a:srgbClr val="F7F7F7"/>
                </a:solidFill>
              </a:rPr>
              <a:t>Of Things</a:t>
            </a:r>
          </a:p>
        </p:txBody>
      </p:sp>
    </p:spTree>
    <p:extLst>
      <p:ext uri="{BB962C8B-B14F-4D97-AF65-F5344CB8AC3E}">
        <p14:creationId xmlns:p14="http://schemas.microsoft.com/office/powerpoint/2010/main" val="1458018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Mechanical Engineers</a:t>
            </a:r>
            <a:endParaRPr lang="en-US" b="1" dirty="0">
              <a:solidFill>
                <a:schemeClr val="accent6"/>
              </a:solidFill>
            </a:endParaRPr>
          </a:p>
        </p:txBody>
      </p:sp>
      <p:pic>
        <p:nvPicPr>
          <p:cNvPr id="30722" name="Picture 2" descr="Apps - Project CARS 2">
            <a:extLst>
              <a:ext uri="{FF2B5EF4-FFF2-40B4-BE49-F238E27FC236}">
                <a16:creationId xmlns:a16="http://schemas.microsoft.com/office/drawing/2014/main" id="{31CCFE2A-0BC6-4FAE-BBC0-50F51FBC66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20" t="13834" r="341" b="3327"/>
          <a:stretch/>
        </p:blipFill>
        <p:spPr bwMode="auto">
          <a:xfrm>
            <a:off x="2697047" y="2484062"/>
            <a:ext cx="6850174" cy="3745343"/>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Formula One PNG Transparent Images | PNG All">
            <a:extLst>
              <a:ext uri="{FF2B5EF4-FFF2-40B4-BE49-F238E27FC236}">
                <a16:creationId xmlns:a16="http://schemas.microsoft.com/office/drawing/2014/main" id="{CAAE37A8-634E-4E8F-9584-2DD52C97B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975" y="734072"/>
            <a:ext cx="5200609" cy="20936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4626E6-8E35-4A00-8E3B-1AE12BC00F40}"/>
              </a:ext>
            </a:extLst>
          </p:cNvPr>
          <p:cNvSpPr txBox="1"/>
          <p:nvPr/>
        </p:nvSpPr>
        <p:spPr>
          <a:xfrm>
            <a:off x="839563" y="1749196"/>
            <a:ext cx="3519681" cy="369332"/>
          </a:xfrm>
          <a:prstGeom prst="rect">
            <a:avLst/>
          </a:prstGeom>
          <a:noFill/>
        </p:spPr>
        <p:txBody>
          <a:bodyPr wrap="none" rtlCol="0">
            <a:spAutoFit/>
          </a:bodyPr>
          <a:lstStyle/>
          <a:p>
            <a:pPr algn="ctr"/>
            <a:r>
              <a:rPr lang="en-US" b="1" dirty="0">
                <a:solidFill>
                  <a:srgbClr val="F7F7F7"/>
                </a:solidFill>
              </a:rPr>
              <a:t>Realtime Diagnostics </a:t>
            </a:r>
            <a:r>
              <a:rPr lang="en-US" b="1" dirty="0">
                <a:solidFill>
                  <a:schemeClr val="accent6"/>
                </a:solidFill>
              </a:rPr>
              <a:t>&amp;</a:t>
            </a:r>
            <a:r>
              <a:rPr lang="en-US" b="1" dirty="0">
                <a:solidFill>
                  <a:srgbClr val="F7F7F7"/>
                </a:solidFill>
              </a:rPr>
              <a:t> Tuning</a:t>
            </a:r>
          </a:p>
        </p:txBody>
      </p:sp>
      <p:pic>
        <p:nvPicPr>
          <p:cNvPr id="1026" name="Picture 2" descr="Explainer: Tesla's legal troubles: what's next after $3 million race bias  verdict? | Reuters">
            <a:extLst>
              <a:ext uri="{FF2B5EF4-FFF2-40B4-BE49-F238E27FC236}">
                <a16:creationId xmlns:a16="http://schemas.microsoft.com/office/drawing/2014/main" id="{886F4836-9FB3-F054-5267-C80A17926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7221" y="4625280"/>
            <a:ext cx="2441443" cy="1604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1 News: Biometric underwear to measure drivers' vitals gets FIA  homologation">
            <a:extLst>
              <a:ext uri="{FF2B5EF4-FFF2-40B4-BE49-F238E27FC236}">
                <a16:creationId xmlns:a16="http://schemas.microsoft.com/office/drawing/2014/main" id="{3B671A27-A6DA-2AA0-D398-A57FB9EAD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82" y="3487178"/>
            <a:ext cx="4518540" cy="30104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website&#10;&#10;Description automatically generated">
            <a:extLst>
              <a:ext uri="{FF2B5EF4-FFF2-40B4-BE49-F238E27FC236}">
                <a16:creationId xmlns:a16="http://schemas.microsoft.com/office/drawing/2014/main" id="{407591EF-169C-7D01-A475-73BE975BC1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5854" y="4030257"/>
            <a:ext cx="5198197" cy="2286000"/>
          </a:xfrm>
          <a:prstGeom prst="rect">
            <a:avLst/>
          </a:prstGeom>
        </p:spPr>
      </p:pic>
    </p:spTree>
    <p:extLst>
      <p:ext uri="{BB962C8B-B14F-4D97-AF65-F5344CB8AC3E}">
        <p14:creationId xmlns:p14="http://schemas.microsoft.com/office/powerpoint/2010/main" val="203735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Materials Engineers</a:t>
            </a:r>
            <a:endParaRPr lang="en-US" b="1" dirty="0">
              <a:solidFill>
                <a:schemeClr val="accent6"/>
              </a:solidFill>
            </a:endParaRPr>
          </a:p>
        </p:txBody>
      </p:sp>
      <p:pic>
        <p:nvPicPr>
          <p:cNvPr id="1026" name="Picture 2" descr="Geological Applications – UTCT – University of Texas">
            <a:extLst>
              <a:ext uri="{FF2B5EF4-FFF2-40B4-BE49-F238E27FC236}">
                <a16:creationId xmlns:a16="http://schemas.microsoft.com/office/drawing/2014/main" id="{1B0E1BF0-AB16-468D-A681-FD56181ED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5053" y="584680"/>
            <a:ext cx="5296947" cy="6043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ological Applications – UTCT – University of Texas">
            <a:extLst>
              <a:ext uri="{FF2B5EF4-FFF2-40B4-BE49-F238E27FC236}">
                <a16:creationId xmlns:a16="http://schemas.microsoft.com/office/drawing/2014/main" id="{9C248236-CE03-4BEF-BE5A-1135C11D8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102966" y="1713732"/>
            <a:ext cx="4457700" cy="5372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DFEC2F-7FEE-4356-9D0F-64B37DBA0DF8}"/>
              </a:ext>
            </a:extLst>
          </p:cNvPr>
          <p:cNvSpPr txBox="1"/>
          <p:nvPr/>
        </p:nvSpPr>
        <p:spPr>
          <a:xfrm>
            <a:off x="526791" y="1801599"/>
            <a:ext cx="5524526" cy="369332"/>
          </a:xfrm>
          <a:prstGeom prst="rect">
            <a:avLst/>
          </a:prstGeom>
          <a:noFill/>
        </p:spPr>
        <p:txBody>
          <a:bodyPr wrap="none" rtlCol="0">
            <a:spAutoFit/>
          </a:bodyPr>
          <a:lstStyle/>
          <a:p>
            <a:r>
              <a:rPr lang="en-US" b="1" dirty="0">
                <a:solidFill>
                  <a:srgbClr val="F7F7F7"/>
                </a:solidFill>
              </a:rPr>
              <a:t>Digital Image Analysis of Material Microstructure</a:t>
            </a:r>
          </a:p>
        </p:txBody>
      </p:sp>
      <p:pic>
        <p:nvPicPr>
          <p:cNvPr id="6" name="Picture 2">
            <a:extLst>
              <a:ext uri="{FF2B5EF4-FFF2-40B4-BE49-F238E27FC236}">
                <a16:creationId xmlns:a16="http://schemas.microsoft.com/office/drawing/2014/main" id="{1BA5EEE3-8FAF-494B-A6A1-3D2F9845E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791" y="2706218"/>
            <a:ext cx="2539554" cy="1980852"/>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4">
            <a:extLst>
              <a:ext uri="{FF2B5EF4-FFF2-40B4-BE49-F238E27FC236}">
                <a16:creationId xmlns:a16="http://schemas.microsoft.com/office/drawing/2014/main" id="{F746C6BA-953D-0D26-5F7F-224B2E2389E8}"/>
              </a:ext>
            </a:extLst>
          </p:cNvPr>
          <p:cNvPicPr>
            <a:picLocks noGrp="1" noChangeAspect="1"/>
          </p:cNvPicPr>
          <p:nvPr>
            <p:ph idx="1"/>
          </p:nvPr>
        </p:nvPicPr>
        <p:blipFill>
          <a:blip r:embed="rId5"/>
          <a:stretch>
            <a:fillRect/>
          </a:stretch>
        </p:blipFill>
        <p:spPr>
          <a:xfrm>
            <a:off x="526791" y="4636544"/>
            <a:ext cx="4460575" cy="2221456"/>
          </a:xfrm>
        </p:spPr>
      </p:pic>
    </p:spTree>
    <p:extLst>
      <p:ext uri="{BB962C8B-B14F-4D97-AF65-F5344CB8AC3E}">
        <p14:creationId xmlns:p14="http://schemas.microsoft.com/office/powerpoint/2010/main" val="152229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Civil Engineers</a:t>
            </a:r>
            <a:endParaRPr lang="en-US" b="1" dirty="0">
              <a:solidFill>
                <a:schemeClr val="accent6"/>
              </a:solidFill>
            </a:endParaRPr>
          </a:p>
        </p:txBody>
      </p:sp>
      <p:pic>
        <p:nvPicPr>
          <p:cNvPr id="33804" name="Picture 12" descr="Waymo One – Waymo">
            <a:extLst>
              <a:ext uri="{FF2B5EF4-FFF2-40B4-BE49-F238E27FC236}">
                <a16:creationId xmlns:a16="http://schemas.microsoft.com/office/drawing/2014/main" id="{140BB179-B5DF-4CD1-A9B3-A0BB1EA82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390" y="4133468"/>
            <a:ext cx="5310261" cy="28833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FC07EF3-35B9-4FF2-B8B3-A21774A8D41E}"/>
              </a:ext>
            </a:extLst>
          </p:cNvPr>
          <p:cNvSpPr txBox="1"/>
          <p:nvPr/>
        </p:nvSpPr>
        <p:spPr>
          <a:xfrm>
            <a:off x="3127686" y="1331918"/>
            <a:ext cx="3645230" cy="369332"/>
          </a:xfrm>
          <a:prstGeom prst="rect">
            <a:avLst/>
          </a:prstGeom>
          <a:noFill/>
        </p:spPr>
        <p:txBody>
          <a:bodyPr wrap="none" rtlCol="0">
            <a:spAutoFit/>
          </a:bodyPr>
          <a:lstStyle/>
          <a:p>
            <a:pPr algn="ctr"/>
            <a:r>
              <a:rPr lang="en-US" b="1" dirty="0">
                <a:solidFill>
                  <a:srgbClr val="F7F7F7"/>
                </a:solidFill>
              </a:rPr>
              <a:t>Urban Transportation Disrupted</a:t>
            </a:r>
          </a:p>
        </p:txBody>
      </p:sp>
      <p:pic>
        <p:nvPicPr>
          <p:cNvPr id="8" name="Picture 2" descr="Gravity-defying 3D printer to print bridge over water in Amsterdam - CNET">
            <a:extLst>
              <a:ext uri="{FF2B5EF4-FFF2-40B4-BE49-F238E27FC236}">
                <a16:creationId xmlns:a16="http://schemas.microsoft.com/office/drawing/2014/main" id="{E4AD77F5-37F5-1F4B-9E84-E098E229B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15" y="3172627"/>
            <a:ext cx="5508031" cy="36853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etrolinx - New Bike Share Toronto program revolves around GO Stations">
            <a:extLst>
              <a:ext uri="{FF2B5EF4-FFF2-40B4-BE49-F238E27FC236}">
                <a16:creationId xmlns:a16="http://schemas.microsoft.com/office/drawing/2014/main" id="{3CCE9854-5A0E-5C7E-3183-0D0529C60A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51" t="4813" r="23825" b="12089"/>
          <a:stretch/>
        </p:blipFill>
        <p:spPr bwMode="auto">
          <a:xfrm>
            <a:off x="6881739" y="446150"/>
            <a:ext cx="5310261" cy="3387144"/>
          </a:xfrm>
          <a:prstGeom prst="rect">
            <a:avLst/>
          </a:prstGeom>
          <a:noFill/>
          <a:extLst>
            <a:ext uri="{909E8E84-426E-40DD-AFC4-6F175D3DCCD1}">
              <a14:hiddenFill xmlns:a14="http://schemas.microsoft.com/office/drawing/2010/main">
                <a:solidFill>
                  <a:srgbClr val="FFFFFF"/>
                </a:solidFill>
              </a14:hiddenFill>
            </a:ext>
          </a:extLst>
        </p:spPr>
      </p:pic>
      <p:pic>
        <p:nvPicPr>
          <p:cNvPr id="33802" name="Picture 10" descr="L&amp;#39;application Uber sera suspendue temporairement à Bruxelles le 30  septembre : une première en Europe - La Libre">
            <a:extLst>
              <a:ext uri="{FF2B5EF4-FFF2-40B4-BE49-F238E27FC236}">
                <a16:creationId xmlns:a16="http://schemas.microsoft.com/office/drawing/2014/main" id="{1C1E2926-3B95-415E-8CCC-BB24FE5EA23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123" b="9629"/>
          <a:stretch/>
        </p:blipFill>
        <p:spPr bwMode="auto">
          <a:xfrm>
            <a:off x="3681306" y="1701250"/>
            <a:ext cx="3200433" cy="214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01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scientia signs AI-powered drug-discovery deal with Celgene">
            <a:extLst>
              <a:ext uri="{FF2B5EF4-FFF2-40B4-BE49-F238E27FC236}">
                <a16:creationId xmlns:a16="http://schemas.microsoft.com/office/drawing/2014/main" id="{3001A3E9-6C15-4593-A2D1-A392B163D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596" y="1122006"/>
            <a:ext cx="6667500" cy="5372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Chemical Engineers</a:t>
            </a:r>
            <a:endParaRPr lang="en-US" b="1" dirty="0">
              <a:solidFill>
                <a:schemeClr val="accent6"/>
              </a:solidFill>
            </a:endParaRPr>
          </a:p>
        </p:txBody>
      </p:sp>
      <p:sp>
        <p:nvSpPr>
          <p:cNvPr id="4" name="TextBox 3">
            <a:extLst>
              <a:ext uri="{FF2B5EF4-FFF2-40B4-BE49-F238E27FC236}">
                <a16:creationId xmlns:a16="http://schemas.microsoft.com/office/drawing/2014/main" id="{926B91B4-2A16-4BD6-B36F-2E9F62CCE9F2}"/>
              </a:ext>
            </a:extLst>
          </p:cNvPr>
          <p:cNvSpPr txBox="1"/>
          <p:nvPr/>
        </p:nvSpPr>
        <p:spPr>
          <a:xfrm>
            <a:off x="326572" y="2351315"/>
            <a:ext cx="4469813" cy="461665"/>
          </a:xfrm>
          <a:prstGeom prst="rect">
            <a:avLst/>
          </a:prstGeom>
          <a:noFill/>
        </p:spPr>
        <p:txBody>
          <a:bodyPr wrap="none" rtlCol="0">
            <a:spAutoFit/>
          </a:bodyPr>
          <a:lstStyle/>
          <a:p>
            <a:r>
              <a:rPr lang="en-US" sz="2400" b="1" dirty="0"/>
              <a:t>Synthesizing new compounds</a:t>
            </a:r>
          </a:p>
        </p:txBody>
      </p:sp>
    </p:spTree>
    <p:extLst>
      <p:ext uri="{BB962C8B-B14F-4D97-AF65-F5344CB8AC3E}">
        <p14:creationId xmlns:p14="http://schemas.microsoft.com/office/powerpoint/2010/main" val="3359771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1B17-02B9-0D4D-903D-CBA85A63C377}"/>
              </a:ext>
            </a:extLst>
          </p:cNvPr>
          <p:cNvSpPr>
            <a:spLocks noGrp="1"/>
          </p:cNvSpPr>
          <p:nvPr>
            <p:ph type="title"/>
          </p:nvPr>
        </p:nvSpPr>
        <p:spPr/>
        <p:txBody>
          <a:bodyPr>
            <a:normAutofit fontScale="90000"/>
          </a:bodyPr>
          <a:lstStyle/>
          <a:p>
            <a:r>
              <a:rPr lang="en-US" dirty="0"/>
              <a:t>Sci-fi Inspiration</a:t>
            </a:r>
          </a:p>
        </p:txBody>
      </p:sp>
      <p:pic>
        <p:nvPicPr>
          <p:cNvPr id="5" name="Picture 4" descr="A picture containing text, monitor, indoor, television&#10;&#10;Description automatically generated">
            <a:extLst>
              <a:ext uri="{FF2B5EF4-FFF2-40B4-BE49-F238E27FC236}">
                <a16:creationId xmlns:a16="http://schemas.microsoft.com/office/drawing/2014/main" id="{434E957A-A368-4740-8303-958D13580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158992" y="3933364"/>
            <a:ext cx="3312585" cy="2484439"/>
          </a:xfrm>
          <a:prstGeom prst="rect">
            <a:avLst/>
          </a:prstGeom>
        </p:spPr>
      </p:pic>
      <p:pic>
        <p:nvPicPr>
          <p:cNvPr id="6" name="Picture 5" descr="A picture containing text, monitor, indoor, screen&#10;&#10;Description automatically generated">
            <a:extLst>
              <a:ext uri="{FF2B5EF4-FFF2-40B4-BE49-F238E27FC236}">
                <a16:creationId xmlns:a16="http://schemas.microsoft.com/office/drawing/2014/main" id="{1812A4DF-6544-364B-AE80-E5E5D599A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19070" y="3933368"/>
            <a:ext cx="3312583" cy="2484437"/>
          </a:xfrm>
          <a:prstGeom prst="rect">
            <a:avLst/>
          </a:prstGeom>
        </p:spPr>
      </p:pic>
      <p:pic>
        <p:nvPicPr>
          <p:cNvPr id="7" name="Picture 6" descr="A picture containing text, monitor, television, screen&#10;&#10;Description automatically generated">
            <a:extLst>
              <a:ext uri="{FF2B5EF4-FFF2-40B4-BE49-F238E27FC236}">
                <a16:creationId xmlns:a16="http://schemas.microsoft.com/office/drawing/2014/main" id="{B8D3B90F-65C2-F448-BE7F-6DC7F0D17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19069" y="1452146"/>
            <a:ext cx="3312579" cy="2484434"/>
          </a:xfrm>
          <a:prstGeom prst="rect">
            <a:avLst/>
          </a:prstGeom>
        </p:spPr>
      </p:pic>
      <p:pic>
        <p:nvPicPr>
          <p:cNvPr id="8" name="Picture 7" descr="A picture containing text, monitor, indoor, screen&#10;&#10;Description automatically generated">
            <a:extLst>
              <a:ext uri="{FF2B5EF4-FFF2-40B4-BE49-F238E27FC236}">
                <a16:creationId xmlns:a16="http://schemas.microsoft.com/office/drawing/2014/main" id="{C0032B79-FD72-8541-85AC-AF978A902B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3124474" y="1520629"/>
            <a:ext cx="3312580" cy="2484436"/>
          </a:xfrm>
          <a:prstGeom prst="rect">
            <a:avLst/>
          </a:prstGeom>
        </p:spPr>
      </p:pic>
      <p:pic>
        <p:nvPicPr>
          <p:cNvPr id="5122" name="Picture 2" descr="Logo">
            <a:extLst>
              <a:ext uri="{FF2B5EF4-FFF2-40B4-BE49-F238E27FC236}">
                <a16:creationId xmlns:a16="http://schemas.microsoft.com/office/drawing/2014/main" id="{42C06460-18E0-1E46-956D-75FA22D8FF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4072" y="470143"/>
            <a:ext cx="3809376" cy="9135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headdress, helmet, indoor&#10;&#10;Description automatically generated">
            <a:extLst>
              <a:ext uri="{FF2B5EF4-FFF2-40B4-BE49-F238E27FC236}">
                <a16:creationId xmlns:a16="http://schemas.microsoft.com/office/drawing/2014/main" id="{871945DF-D465-8541-B270-C2E29C3C9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8146" y="1383662"/>
            <a:ext cx="5566089" cy="2964986"/>
          </a:xfrm>
          <a:prstGeom prst="rect">
            <a:avLst/>
          </a:prstGeom>
        </p:spPr>
      </p:pic>
      <p:pic>
        <p:nvPicPr>
          <p:cNvPr id="10" name="Picture 9" descr="A picture containing text, necklet, chain&#10;&#10;Description automatically generated">
            <a:extLst>
              <a:ext uri="{FF2B5EF4-FFF2-40B4-BE49-F238E27FC236}">
                <a16:creationId xmlns:a16="http://schemas.microsoft.com/office/drawing/2014/main" id="{A0DD541F-5E95-2D4E-BBFC-4DDD0575F5C8}"/>
              </a:ext>
            </a:extLst>
          </p:cNvPr>
          <p:cNvPicPr>
            <a:picLocks noChangeAspect="1"/>
          </p:cNvPicPr>
          <p:nvPr/>
        </p:nvPicPr>
        <p:blipFill rotWithShape="1">
          <a:blip r:embed="rId9">
            <a:extLst>
              <a:ext uri="{28A0092B-C50C-407E-A947-70E740481C1C}">
                <a14:useLocalDpi xmlns:a14="http://schemas.microsoft.com/office/drawing/2010/main" val="0"/>
              </a:ext>
            </a:extLst>
          </a:blip>
          <a:srcRect t="13952"/>
          <a:stretch/>
        </p:blipFill>
        <p:spPr>
          <a:xfrm>
            <a:off x="6534629" y="4005066"/>
            <a:ext cx="5679606" cy="2645764"/>
          </a:xfrm>
          <a:prstGeom prst="rect">
            <a:avLst/>
          </a:prstGeom>
        </p:spPr>
      </p:pic>
    </p:spTree>
    <p:extLst>
      <p:ext uri="{BB962C8B-B14F-4D97-AF65-F5344CB8AC3E}">
        <p14:creationId xmlns:p14="http://schemas.microsoft.com/office/powerpoint/2010/main" val="3870350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Mineral Engineers</a:t>
            </a:r>
            <a:endParaRPr lang="en-US" b="1" dirty="0">
              <a:solidFill>
                <a:schemeClr val="accent6"/>
              </a:solidFill>
            </a:endParaRPr>
          </a:p>
        </p:txBody>
      </p:sp>
      <p:pic>
        <p:nvPicPr>
          <p:cNvPr id="31748" name="Picture 4" descr="Shaping the digital mine - Hexagon - Mining Blog">
            <a:extLst>
              <a:ext uri="{FF2B5EF4-FFF2-40B4-BE49-F238E27FC236}">
                <a16:creationId xmlns:a16="http://schemas.microsoft.com/office/drawing/2014/main" id="{D90FD073-41AA-4A21-9311-6B8C53474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365" y="1526896"/>
            <a:ext cx="9480392" cy="4994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D591E5-70F6-4BE5-913F-38F52F7F502F}"/>
              </a:ext>
            </a:extLst>
          </p:cNvPr>
          <p:cNvSpPr txBox="1"/>
          <p:nvPr/>
        </p:nvSpPr>
        <p:spPr>
          <a:xfrm>
            <a:off x="7629545" y="1153591"/>
            <a:ext cx="2931315" cy="369332"/>
          </a:xfrm>
          <a:prstGeom prst="rect">
            <a:avLst/>
          </a:prstGeom>
          <a:noFill/>
        </p:spPr>
        <p:txBody>
          <a:bodyPr wrap="none" rtlCol="0">
            <a:spAutoFit/>
          </a:bodyPr>
          <a:lstStyle/>
          <a:p>
            <a:pPr algn="ctr"/>
            <a:r>
              <a:rPr lang="en-US" b="1" dirty="0">
                <a:solidFill>
                  <a:srgbClr val="F7F7F7"/>
                </a:solidFill>
              </a:rPr>
              <a:t>Semi</a:t>
            </a:r>
            <a:r>
              <a:rPr lang="en-US" b="1" dirty="0">
                <a:solidFill>
                  <a:schemeClr val="accent6"/>
                </a:solidFill>
              </a:rPr>
              <a:t>-</a:t>
            </a:r>
            <a:r>
              <a:rPr lang="en-US" b="1" dirty="0">
                <a:solidFill>
                  <a:srgbClr val="F7F7F7"/>
                </a:solidFill>
              </a:rPr>
              <a:t>Autonomous Mines</a:t>
            </a:r>
          </a:p>
        </p:txBody>
      </p:sp>
      <p:pic>
        <p:nvPicPr>
          <p:cNvPr id="31752" name="Picture 8" descr="Digital solutions | Mining industry | Siemens Global">
            <a:extLst>
              <a:ext uri="{FF2B5EF4-FFF2-40B4-BE49-F238E27FC236}">
                <a16:creationId xmlns:a16="http://schemas.microsoft.com/office/drawing/2014/main" id="{BA534976-824D-4D63-B2FB-45809B048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330" y="3173853"/>
            <a:ext cx="4952172" cy="2790824"/>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GE Digital, Wabtec to continue commercialisation of value adds">
            <a:extLst>
              <a:ext uri="{FF2B5EF4-FFF2-40B4-BE49-F238E27FC236}">
                <a16:creationId xmlns:a16="http://schemas.microsoft.com/office/drawing/2014/main" id="{0DAAB139-5DEF-44BC-80CE-08A0A6795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21" y="2000278"/>
            <a:ext cx="2793345" cy="186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05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B8A259-B9E3-4E44-BA33-AC2447B0A4D1}"/>
              </a:ext>
            </a:extLst>
          </p:cNvPr>
          <p:cNvSpPr/>
          <p:nvPr/>
        </p:nvSpPr>
        <p:spPr>
          <a:xfrm>
            <a:off x="0" y="491226"/>
            <a:ext cx="7971692" cy="6235619"/>
          </a:xfrm>
          <a:prstGeom prst="rect">
            <a:avLst/>
          </a:prstGeom>
          <a:solidFill>
            <a:srgbClr val="0A0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What is Python Coding? | Coding for Kids Ages 11+ | Juni Learning">
            <a:extLst>
              <a:ext uri="{FF2B5EF4-FFF2-40B4-BE49-F238E27FC236}">
                <a16:creationId xmlns:a16="http://schemas.microsoft.com/office/drawing/2014/main" id="{8BF1BFB7-AB1A-4EB5-91E7-E1C3165940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79" r="33041"/>
          <a:stretch/>
        </p:blipFill>
        <p:spPr bwMode="auto">
          <a:xfrm>
            <a:off x="7591571" y="491226"/>
            <a:ext cx="4600429" cy="6235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43A2FB-E6B3-402D-ACA6-9FD83E548D0E}"/>
              </a:ext>
            </a:extLst>
          </p:cNvPr>
          <p:cNvSpPr>
            <a:spLocks noGrp="1"/>
          </p:cNvSpPr>
          <p:nvPr>
            <p:ph type="title"/>
          </p:nvPr>
        </p:nvSpPr>
        <p:spPr/>
        <p:txBody>
          <a:bodyPr>
            <a:normAutofit fontScale="90000"/>
          </a:bodyPr>
          <a:lstStyle/>
          <a:p>
            <a:r>
              <a:rPr lang="en-US" b="1"/>
              <a:t>Programming Skills Are In Demand</a:t>
            </a:r>
          </a:p>
        </p:txBody>
      </p:sp>
      <p:sp>
        <p:nvSpPr>
          <p:cNvPr id="3" name="Content Placeholder 2">
            <a:extLst>
              <a:ext uri="{FF2B5EF4-FFF2-40B4-BE49-F238E27FC236}">
                <a16:creationId xmlns:a16="http://schemas.microsoft.com/office/drawing/2014/main" id="{0C1F2C25-7726-44F6-A40C-FC0CE87C8078}"/>
              </a:ext>
            </a:extLst>
          </p:cNvPr>
          <p:cNvSpPr>
            <a:spLocks noGrp="1"/>
          </p:cNvSpPr>
          <p:nvPr>
            <p:ph idx="1"/>
          </p:nvPr>
        </p:nvSpPr>
        <p:spPr>
          <a:xfrm>
            <a:off x="838200" y="1825624"/>
            <a:ext cx="6753371" cy="4835479"/>
          </a:xfrm>
        </p:spPr>
        <p:txBody>
          <a:bodyPr>
            <a:normAutofit lnSpcReduction="10000"/>
          </a:bodyPr>
          <a:lstStyle/>
          <a:p>
            <a:r>
              <a:rPr lang="en-US" sz="3200" dirty="0"/>
              <a:t>According to the </a:t>
            </a:r>
            <a:r>
              <a:rPr lang="en-US" sz="3200" i="1" dirty="0">
                <a:solidFill>
                  <a:schemeClr val="accent6"/>
                </a:solidFill>
              </a:rPr>
              <a:t>Developer Survey by </a:t>
            </a:r>
            <a:r>
              <a:rPr lang="en-US" sz="3200" i="1" dirty="0" err="1">
                <a:solidFill>
                  <a:schemeClr val="accent6"/>
                </a:solidFill>
              </a:rPr>
              <a:t>StackOverflow</a:t>
            </a:r>
            <a:r>
              <a:rPr lang="en-US" sz="3200" dirty="0">
                <a:solidFill>
                  <a:schemeClr val="accent3"/>
                </a:solidFill>
              </a:rPr>
              <a:t>,</a:t>
            </a:r>
            <a:r>
              <a:rPr lang="en-US" sz="3200" dirty="0"/>
              <a:t> Python was one of the most in</a:t>
            </a:r>
            <a:r>
              <a:rPr lang="en-US" sz="3200" dirty="0">
                <a:solidFill>
                  <a:schemeClr val="accent3"/>
                </a:solidFill>
              </a:rPr>
              <a:t>-</a:t>
            </a:r>
            <a:r>
              <a:rPr lang="en-US" sz="3200" dirty="0"/>
              <a:t>demand technologies of 2018</a:t>
            </a:r>
            <a:r>
              <a:rPr lang="en-US" sz="3200" dirty="0">
                <a:solidFill>
                  <a:schemeClr val="accent3"/>
                </a:solidFill>
              </a:rPr>
              <a:t>,</a:t>
            </a:r>
            <a:r>
              <a:rPr lang="en-US" sz="3200" dirty="0"/>
              <a:t> 2019</a:t>
            </a:r>
            <a:r>
              <a:rPr lang="en-US" sz="3200" dirty="0">
                <a:solidFill>
                  <a:schemeClr val="accent3"/>
                </a:solidFill>
              </a:rPr>
              <a:t>,</a:t>
            </a:r>
            <a:r>
              <a:rPr lang="en-US" sz="3200" dirty="0"/>
              <a:t> 2020</a:t>
            </a:r>
            <a:r>
              <a:rPr lang="en-US" sz="3200" dirty="0">
                <a:solidFill>
                  <a:schemeClr val="accent3"/>
                </a:solidFill>
              </a:rPr>
              <a:t>,</a:t>
            </a:r>
            <a:r>
              <a:rPr lang="en-US" sz="3200" dirty="0"/>
              <a:t> and 2021</a:t>
            </a:r>
            <a:r>
              <a:rPr lang="en-US" sz="3200" dirty="0">
                <a:solidFill>
                  <a:schemeClr val="accent3"/>
                </a:solidFill>
              </a:rPr>
              <a:t>.</a:t>
            </a:r>
            <a:r>
              <a:rPr lang="en-US" sz="3200" dirty="0"/>
              <a:t> </a:t>
            </a:r>
          </a:p>
          <a:p>
            <a:r>
              <a:rPr lang="en-US" sz="3200" dirty="0"/>
              <a:t>As of 2021</a:t>
            </a:r>
            <a:r>
              <a:rPr lang="en-US" sz="3200" dirty="0">
                <a:solidFill>
                  <a:schemeClr val="accent3"/>
                </a:solidFill>
              </a:rPr>
              <a:t>,</a:t>
            </a:r>
            <a:r>
              <a:rPr lang="en-US" sz="3200" dirty="0"/>
              <a:t> it is ranked as the world</a:t>
            </a:r>
            <a:r>
              <a:rPr lang="en-US" sz="3200" dirty="0">
                <a:solidFill>
                  <a:schemeClr val="accent6"/>
                </a:solidFill>
              </a:rPr>
              <a:t>’</a:t>
            </a:r>
            <a:r>
              <a:rPr lang="en-US" sz="3200" dirty="0"/>
              <a:t>s 2nd most popular programming language among professional software developers as well as the first most wanted programming language</a:t>
            </a:r>
            <a:r>
              <a:rPr lang="en-US" sz="3200" dirty="0">
                <a:solidFill>
                  <a:schemeClr val="accent3"/>
                </a:solidFill>
              </a:rPr>
              <a:t>.</a:t>
            </a:r>
          </a:p>
        </p:txBody>
      </p:sp>
    </p:spTree>
    <p:extLst>
      <p:ext uri="{BB962C8B-B14F-4D97-AF65-F5344CB8AC3E}">
        <p14:creationId xmlns:p14="http://schemas.microsoft.com/office/powerpoint/2010/main" val="471771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4AF91-BD2A-2641-986E-C21AE58B948C}"/>
              </a:ext>
            </a:extLst>
          </p:cNvPr>
          <p:cNvSpPr>
            <a:spLocks noGrp="1"/>
          </p:cNvSpPr>
          <p:nvPr>
            <p:ph type="title"/>
          </p:nvPr>
        </p:nvSpPr>
        <p:spPr>
          <a:xfrm>
            <a:off x="254231" y="750401"/>
            <a:ext cx="11785600" cy="656148"/>
          </a:xfrm>
        </p:spPr>
        <p:txBody>
          <a:bodyPr>
            <a:normAutofit fontScale="90000"/>
          </a:bodyPr>
          <a:lstStyle/>
          <a:p>
            <a:r>
              <a:rPr lang="en-US" dirty="0"/>
              <a:t>Projects for children with autism spectrum disorder</a:t>
            </a:r>
          </a:p>
        </p:txBody>
      </p:sp>
      <p:pic>
        <p:nvPicPr>
          <p:cNvPr id="8" name="Content Placeholder 7" descr="A picture containing text, monitor, electronics, screen&#10;&#10;Description automatically generated">
            <a:extLst>
              <a:ext uri="{FF2B5EF4-FFF2-40B4-BE49-F238E27FC236}">
                <a16:creationId xmlns:a16="http://schemas.microsoft.com/office/drawing/2014/main" id="{ABE6E78B-7AB5-C949-8F31-755BAB7119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231" y="1658631"/>
            <a:ext cx="3378462" cy="4835525"/>
          </a:xfrm>
        </p:spPr>
      </p:pic>
      <p:pic>
        <p:nvPicPr>
          <p:cNvPr id="4" name="Picture 3">
            <a:extLst>
              <a:ext uri="{FF2B5EF4-FFF2-40B4-BE49-F238E27FC236}">
                <a16:creationId xmlns:a16="http://schemas.microsoft.com/office/drawing/2014/main" id="{4C212BE7-80AE-FE41-8C07-EDDB57460E09}"/>
              </a:ext>
            </a:extLst>
          </p:cNvPr>
          <p:cNvPicPr>
            <a:picLocks noChangeAspect="1"/>
          </p:cNvPicPr>
          <p:nvPr/>
        </p:nvPicPr>
        <p:blipFill rotWithShape="1">
          <a:blip r:embed="rId4"/>
          <a:srcRect t="21364" b="29886"/>
          <a:stretch/>
        </p:blipFill>
        <p:spPr>
          <a:xfrm>
            <a:off x="5030005" y="3742940"/>
            <a:ext cx="5913730" cy="1921962"/>
          </a:xfrm>
          <a:prstGeom prst="rect">
            <a:avLst/>
          </a:prstGeom>
        </p:spPr>
      </p:pic>
      <p:pic>
        <p:nvPicPr>
          <p:cNvPr id="5" name="Picture 4">
            <a:extLst>
              <a:ext uri="{FF2B5EF4-FFF2-40B4-BE49-F238E27FC236}">
                <a16:creationId xmlns:a16="http://schemas.microsoft.com/office/drawing/2014/main" id="{4C781E62-7464-744C-9F82-E4C5AF49A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844" y="1613763"/>
            <a:ext cx="3781749" cy="1921963"/>
          </a:xfrm>
          <a:prstGeom prst="rect">
            <a:avLst/>
          </a:prstGeom>
        </p:spPr>
      </p:pic>
      <p:pic>
        <p:nvPicPr>
          <p:cNvPr id="6" name="Picture 5">
            <a:extLst>
              <a:ext uri="{FF2B5EF4-FFF2-40B4-BE49-F238E27FC236}">
                <a16:creationId xmlns:a16="http://schemas.microsoft.com/office/drawing/2014/main" id="{C6E495C2-69AF-CE4F-B7A2-8AF3AD21AC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6744" y="1630354"/>
            <a:ext cx="3771025" cy="1921963"/>
          </a:xfrm>
          <a:prstGeom prst="rect">
            <a:avLst/>
          </a:prstGeom>
        </p:spPr>
      </p:pic>
      <p:grpSp>
        <p:nvGrpSpPr>
          <p:cNvPr id="14" name="Group 13">
            <a:extLst>
              <a:ext uri="{FF2B5EF4-FFF2-40B4-BE49-F238E27FC236}">
                <a16:creationId xmlns:a16="http://schemas.microsoft.com/office/drawing/2014/main" id="{C4260C11-1C07-234A-AA15-6607F621F856}"/>
              </a:ext>
            </a:extLst>
          </p:cNvPr>
          <p:cNvGrpSpPr/>
          <p:nvPr/>
        </p:nvGrpSpPr>
        <p:grpSpPr>
          <a:xfrm>
            <a:off x="8961431" y="4513297"/>
            <a:ext cx="2303209" cy="2303209"/>
            <a:chOff x="3654325" y="4446494"/>
            <a:chExt cx="2303209" cy="2303209"/>
          </a:xfrm>
        </p:grpSpPr>
        <p:pic>
          <p:nvPicPr>
            <p:cNvPr id="12" name="Graphic 11" descr="Speech with solid fill">
              <a:extLst>
                <a:ext uri="{FF2B5EF4-FFF2-40B4-BE49-F238E27FC236}">
                  <a16:creationId xmlns:a16="http://schemas.microsoft.com/office/drawing/2014/main" id="{44E92630-48C3-A340-AA88-09DEEED7A2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54325" y="4446494"/>
              <a:ext cx="2303209" cy="2303209"/>
            </a:xfrm>
            <a:prstGeom prst="rect">
              <a:avLst/>
            </a:prstGeom>
          </p:spPr>
        </p:pic>
        <p:sp>
          <p:nvSpPr>
            <p:cNvPr id="13" name="TextBox 12">
              <a:extLst>
                <a:ext uri="{FF2B5EF4-FFF2-40B4-BE49-F238E27FC236}">
                  <a16:creationId xmlns:a16="http://schemas.microsoft.com/office/drawing/2014/main" id="{569B09D4-D7FD-8643-AA0E-C2C6E8486510}"/>
                </a:ext>
              </a:extLst>
            </p:cNvPr>
            <p:cNvSpPr txBox="1"/>
            <p:nvPr/>
          </p:nvSpPr>
          <p:spPr>
            <a:xfrm>
              <a:off x="4506470" y="5136433"/>
              <a:ext cx="911957" cy="461665"/>
            </a:xfrm>
            <a:prstGeom prst="rect">
              <a:avLst/>
            </a:prstGeom>
            <a:noFill/>
          </p:spPr>
          <p:txBody>
            <a:bodyPr wrap="square" rtlCol="0">
              <a:spAutoFit/>
            </a:bodyPr>
            <a:lstStyle/>
            <a:p>
              <a:r>
                <a:rPr lang="en-US" sz="2400" b="1" dirty="0"/>
                <a:t>Hi!</a:t>
              </a:r>
            </a:p>
          </p:txBody>
        </p:sp>
      </p:grpSp>
      <p:sp>
        <p:nvSpPr>
          <p:cNvPr id="15" name="Right Arrow 14">
            <a:extLst>
              <a:ext uri="{FF2B5EF4-FFF2-40B4-BE49-F238E27FC236}">
                <a16:creationId xmlns:a16="http://schemas.microsoft.com/office/drawing/2014/main" id="{DA690D21-3D62-EE45-B14C-5C5E2AE89CBA}"/>
              </a:ext>
            </a:extLst>
          </p:cNvPr>
          <p:cNvSpPr/>
          <p:nvPr/>
        </p:nvSpPr>
        <p:spPr>
          <a:xfrm>
            <a:off x="7548443" y="2418157"/>
            <a:ext cx="699247" cy="346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9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A2FB-E6B3-402D-ACA6-9FD83E548D0E}"/>
              </a:ext>
            </a:extLst>
          </p:cNvPr>
          <p:cNvSpPr>
            <a:spLocks noGrp="1"/>
          </p:cNvSpPr>
          <p:nvPr>
            <p:ph type="title"/>
          </p:nvPr>
        </p:nvSpPr>
        <p:spPr>
          <a:xfrm>
            <a:off x="838200" y="594316"/>
            <a:ext cx="10515600" cy="656148"/>
          </a:xfrm>
        </p:spPr>
        <p:txBody>
          <a:bodyPr>
            <a:normAutofit fontScale="90000"/>
          </a:bodyPr>
          <a:lstStyle/>
          <a:p>
            <a:r>
              <a:rPr lang="en-US" b="1" dirty="0"/>
              <a:t>Python Skills Are In Demand</a:t>
            </a:r>
          </a:p>
        </p:txBody>
      </p:sp>
      <p:sp>
        <p:nvSpPr>
          <p:cNvPr id="3" name="Content Placeholder 2">
            <a:extLst>
              <a:ext uri="{FF2B5EF4-FFF2-40B4-BE49-F238E27FC236}">
                <a16:creationId xmlns:a16="http://schemas.microsoft.com/office/drawing/2014/main" id="{0C1F2C25-7726-44F6-A40C-FC0CE87C8078}"/>
              </a:ext>
            </a:extLst>
          </p:cNvPr>
          <p:cNvSpPr>
            <a:spLocks noGrp="1"/>
          </p:cNvSpPr>
          <p:nvPr>
            <p:ph idx="1"/>
          </p:nvPr>
        </p:nvSpPr>
        <p:spPr>
          <a:xfrm>
            <a:off x="838200" y="1353554"/>
            <a:ext cx="10113818" cy="2309958"/>
          </a:xfrm>
        </p:spPr>
        <p:txBody>
          <a:bodyPr>
            <a:normAutofit/>
          </a:bodyPr>
          <a:lstStyle/>
          <a:p>
            <a:r>
              <a:rPr lang="en-US" sz="3200" dirty="0"/>
              <a:t>According to the </a:t>
            </a:r>
            <a:r>
              <a:rPr lang="en-US" sz="3200" i="1" dirty="0">
                <a:solidFill>
                  <a:schemeClr val="accent6"/>
                </a:solidFill>
              </a:rPr>
              <a:t>TIOBE Index</a:t>
            </a:r>
            <a:r>
              <a:rPr lang="en-US" sz="3200" dirty="0">
                <a:solidFill>
                  <a:schemeClr val="accent3"/>
                </a:solidFill>
              </a:rPr>
              <a:t>,</a:t>
            </a:r>
            <a:r>
              <a:rPr lang="en-US" sz="3200" dirty="0"/>
              <a:t> Python overtook C and Java in 2022 as the world’s most popular programming language</a:t>
            </a:r>
          </a:p>
        </p:txBody>
      </p:sp>
      <p:pic>
        <p:nvPicPr>
          <p:cNvPr id="2050" name="Picture 2">
            <a:extLst>
              <a:ext uri="{FF2B5EF4-FFF2-40B4-BE49-F238E27FC236}">
                <a16:creationId xmlns:a16="http://schemas.microsoft.com/office/drawing/2014/main" id="{E9064989-4249-A48C-CBB0-3EC4659D4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33687"/>
            <a:ext cx="12192000"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355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47A2-9965-7E20-EAFE-1308FE2E0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D36EC-FC9D-C59F-EA36-4E83BAD1AE47}"/>
              </a:ext>
            </a:extLst>
          </p:cNvPr>
          <p:cNvSpPr>
            <a:spLocks noGrp="1"/>
          </p:cNvSpPr>
          <p:nvPr>
            <p:ph type="title"/>
          </p:nvPr>
        </p:nvSpPr>
        <p:spPr>
          <a:xfrm>
            <a:off x="838200" y="594316"/>
            <a:ext cx="10515600" cy="656148"/>
          </a:xfrm>
        </p:spPr>
        <p:txBody>
          <a:bodyPr>
            <a:normAutofit fontScale="90000"/>
          </a:bodyPr>
          <a:lstStyle/>
          <a:p>
            <a:r>
              <a:rPr lang="en-US" b="1" dirty="0"/>
              <a:t>Python Skills Are In Demand</a:t>
            </a:r>
          </a:p>
        </p:txBody>
      </p:sp>
      <p:sp>
        <p:nvSpPr>
          <p:cNvPr id="3" name="Content Placeholder 2">
            <a:extLst>
              <a:ext uri="{FF2B5EF4-FFF2-40B4-BE49-F238E27FC236}">
                <a16:creationId xmlns:a16="http://schemas.microsoft.com/office/drawing/2014/main" id="{49C259F6-45CC-B489-1CAD-B68645BF9CEC}"/>
              </a:ext>
            </a:extLst>
          </p:cNvPr>
          <p:cNvSpPr>
            <a:spLocks noGrp="1"/>
          </p:cNvSpPr>
          <p:nvPr>
            <p:ph idx="1"/>
          </p:nvPr>
        </p:nvSpPr>
        <p:spPr>
          <a:xfrm>
            <a:off x="326091" y="1371252"/>
            <a:ext cx="11539818" cy="1492736"/>
          </a:xfrm>
        </p:spPr>
        <p:txBody>
          <a:bodyPr>
            <a:normAutofit lnSpcReduction="10000"/>
          </a:bodyPr>
          <a:lstStyle/>
          <a:p>
            <a:r>
              <a:rPr lang="en-US" sz="3200" dirty="0"/>
              <a:t>Since 2024, Python has become the significantly most popular language on the planet!</a:t>
            </a:r>
          </a:p>
          <a:p>
            <a:r>
              <a:rPr lang="en-US" sz="3200" i="1" dirty="0">
                <a:solidFill>
                  <a:schemeClr val="accent6"/>
                </a:solidFill>
              </a:rPr>
              <a:t>TIOBE</a:t>
            </a:r>
            <a:r>
              <a:rPr lang="en-US" sz="3200" dirty="0"/>
              <a:t> attributes this to Python’s data mining and AI libraries</a:t>
            </a:r>
          </a:p>
        </p:txBody>
      </p:sp>
      <p:pic>
        <p:nvPicPr>
          <p:cNvPr id="5" name="Picture 4" descr="A graph of different colored lines&#10;&#10;Description automatically generated">
            <a:extLst>
              <a:ext uri="{FF2B5EF4-FFF2-40B4-BE49-F238E27FC236}">
                <a16:creationId xmlns:a16="http://schemas.microsoft.com/office/drawing/2014/main" id="{A1E4C488-1720-BD2C-72D8-1F83FF405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3988"/>
            <a:ext cx="12192000" cy="4114800"/>
          </a:xfrm>
          <a:prstGeom prst="rect">
            <a:avLst/>
          </a:prstGeom>
        </p:spPr>
      </p:pic>
    </p:spTree>
    <p:extLst>
      <p:ext uri="{BB962C8B-B14F-4D97-AF65-F5344CB8AC3E}">
        <p14:creationId xmlns:p14="http://schemas.microsoft.com/office/powerpoint/2010/main" val="719159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1C9A-DDAE-FD48-9AA5-8DF1E0944A61}"/>
              </a:ext>
            </a:extLst>
          </p:cNvPr>
          <p:cNvSpPr>
            <a:spLocks noGrp="1"/>
          </p:cNvSpPr>
          <p:nvPr>
            <p:ph type="title"/>
          </p:nvPr>
        </p:nvSpPr>
        <p:spPr/>
        <p:txBody>
          <a:bodyPr>
            <a:normAutofit fontScale="90000"/>
          </a:bodyPr>
          <a:lstStyle/>
          <a:p>
            <a:r>
              <a:rPr lang="en-US" dirty="0"/>
              <a:t>One of the reasons for choosing Engineering!</a:t>
            </a:r>
          </a:p>
        </p:txBody>
      </p:sp>
      <p:sp>
        <p:nvSpPr>
          <p:cNvPr id="3" name="Content Placeholder 2">
            <a:extLst>
              <a:ext uri="{FF2B5EF4-FFF2-40B4-BE49-F238E27FC236}">
                <a16:creationId xmlns:a16="http://schemas.microsoft.com/office/drawing/2014/main" id="{7E055405-A418-1F46-925E-C2F5FB4D7A9B}"/>
              </a:ext>
            </a:extLst>
          </p:cNvPr>
          <p:cNvSpPr>
            <a:spLocks noGrp="1"/>
          </p:cNvSpPr>
          <p:nvPr>
            <p:ph idx="1"/>
          </p:nvPr>
        </p:nvSpPr>
        <p:spPr>
          <a:xfrm>
            <a:off x="838200" y="1825624"/>
            <a:ext cx="4976236" cy="4835479"/>
          </a:xfrm>
        </p:spPr>
        <p:txBody>
          <a:bodyPr/>
          <a:lstStyle/>
          <a:p>
            <a:r>
              <a:rPr lang="en-US" dirty="0"/>
              <a:t>Finally! A course that isn’t Chem, Bio, Physics, or Math</a:t>
            </a:r>
          </a:p>
          <a:p>
            <a:r>
              <a:rPr lang="en-US" dirty="0"/>
              <a:t>This (as well as your engineering design course) is what separates you from many other sciences</a:t>
            </a:r>
          </a:p>
          <a:p>
            <a:pPr lvl="1"/>
            <a:r>
              <a:rPr lang="en-US" dirty="0"/>
              <a:t>And makes you </a:t>
            </a:r>
            <a:r>
              <a:rPr lang="en-US" b="1" dirty="0"/>
              <a:t>MUCH</a:t>
            </a:r>
            <a:r>
              <a:rPr lang="en-US" dirty="0"/>
              <a:t> more valuable….</a:t>
            </a:r>
          </a:p>
        </p:txBody>
      </p:sp>
      <p:pic>
        <p:nvPicPr>
          <p:cNvPr id="4098" name="Picture 2" descr="What I think I do - Computer programmer | Programming humor, Programmer  humor, Computer jokes">
            <a:extLst>
              <a:ext uri="{FF2B5EF4-FFF2-40B4-BE49-F238E27FC236}">
                <a16:creationId xmlns:a16="http://schemas.microsoft.com/office/drawing/2014/main" id="{D9A2E780-B58E-2E4E-8538-5B621F306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4499" y="1825624"/>
            <a:ext cx="6157501" cy="442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212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1C9A-DDAE-FD48-9AA5-8DF1E0944A61}"/>
              </a:ext>
            </a:extLst>
          </p:cNvPr>
          <p:cNvSpPr>
            <a:spLocks noGrp="1"/>
          </p:cNvSpPr>
          <p:nvPr>
            <p:ph type="title"/>
          </p:nvPr>
        </p:nvSpPr>
        <p:spPr/>
        <p:txBody>
          <a:bodyPr>
            <a:normAutofit fontScale="90000"/>
          </a:bodyPr>
          <a:lstStyle/>
          <a:p>
            <a:r>
              <a:rPr lang="en-US" dirty="0"/>
              <a:t>Wondering how something works?</a:t>
            </a:r>
          </a:p>
        </p:txBody>
      </p:sp>
      <p:sp>
        <p:nvSpPr>
          <p:cNvPr id="6" name="Content Placeholder 2">
            <a:extLst>
              <a:ext uri="{FF2B5EF4-FFF2-40B4-BE49-F238E27FC236}">
                <a16:creationId xmlns:a16="http://schemas.microsoft.com/office/drawing/2014/main" id="{E8DB3895-243E-3EED-E7C1-A0F0CD92A235}"/>
              </a:ext>
            </a:extLst>
          </p:cNvPr>
          <p:cNvSpPr txBox="1">
            <a:spLocks/>
          </p:cNvSpPr>
          <p:nvPr/>
        </p:nvSpPr>
        <p:spPr>
          <a:xfrm>
            <a:off x="990600" y="1620896"/>
            <a:ext cx="105156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How Does That Work?</a:t>
            </a:r>
          </a:p>
          <a:p>
            <a:pPr lvl="1"/>
            <a:r>
              <a:rPr lang="en-CA" dirty="0"/>
              <a:t>Modules -&gt; Course Resources -&gt; How Does That Work? (HDTW)</a:t>
            </a:r>
          </a:p>
          <a:p>
            <a:endParaRPr lang="en-CA" dirty="0"/>
          </a:p>
        </p:txBody>
      </p:sp>
      <p:pic>
        <p:nvPicPr>
          <p:cNvPr id="7" name="Picture 6" descr="A screenshot of a computer&#10;&#10;Description automatically generated">
            <a:extLst>
              <a:ext uri="{FF2B5EF4-FFF2-40B4-BE49-F238E27FC236}">
                <a16:creationId xmlns:a16="http://schemas.microsoft.com/office/drawing/2014/main" id="{79B1A0F1-D25D-5D0D-697C-9DBFB5E6A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877803"/>
            <a:ext cx="7772400" cy="3252683"/>
          </a:xfrm>
          <a:prstGeom prst="rect">
            <a:avLst/>
          </a:prstGeom>
        </p:spPr>
      </p:pic>
    </p:spTree>
    <p:extLst>
      <p:ext uri="{BB962C8B-B14F-4D97-AF65-F5344CB8AC3E}">
        <p14:creationId xmlns:p14="http://schemas.microsoft.com/office/powerpoint/2010/main" val="1491343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introduction</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2449861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79AB-9734-7143-B3DB-2FD209644443}"/>
              </a:ext>
            </a:extLst>
          </p:cNvPr>
          <p:cNvSpPr>
            <a:spLocks noGrp="1"/>
          </p:cNvSpPr>
          <p:nvPr>
            <p:ph type="title"/>
          </p:nvPr>
        </p:nvSpPr>
        <p:spPr>
          <a:xfrm>
            <a:off x="838200" y="667598"/>
            <a:ext cx="10515600" cy="656148"/>
          </a:xfrm>
        </p:spPr>
        <p:txBody>
          <a:bodyPr>
            <a:normAutofit fontScale="90000"/>
          </a:bodyPr>
          <a:lstStyle/>
          <a:p>
            <a:r>
              <a:rPr lang="en-US" dirty="0"/>
              <a:t>Good Vibes </a:t>
            </a:r>
            <a:br>
              <a:rPr lang="en-US" dirty="0"/>
            </a:br>
            <a:r>
              <a:rPr lang="en-US" sz="2200" dirty="0"/>
              <a:t>A wheelchair vibration measurement tool</a:t>
            </a:r>
          </a:p>
        </p:txBody>
      </p:sp>
      <p:pic>
        <p:nvPicPr>
          <p:cNvPr id="5" name="Content Placeholder 4" descr="Table&#10;&#10;Description automatically generated">
            <a:extLst>
              <a:ext uri="{FF2B5EF4-FFF2-40B4-BE49-F238E27FC236}">
                <a16:creationId xmlns:a16="http://schemas.microsoft.com/office/drawing/2014/main" id="{98F00520-91C7-FA40-A37B-DB3EBB788D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15227" y="4155253"/>
            <a:ext cx="3455790" cy="2591843"/>
          </a:xfrm>
        </p:spPr>
      </p:pic>
      <p:pic>
        <p:nvPicPr>
          <p:cNvPr id="7" name="Picture 6" descr="Graphical user interface, application&#10;&#10;Description automatically generated">
            <a:extLst>
              <a:ext uri="{FF2B5EF4-FFF2-40B4-BE49-F238E27FC236}">
                <a16:creationId xmlns:a16="http://schemas.microsoft.com/office/drawing/2014/main" id="{7692C49B-4C7A-B04B-AB07-77DA7419C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4026" y="4155253"/>
            <a:ext cx="3455790" cy="2591843"/>
          </a:xfrm>
          <a:prstGeom prst="rect">
            <a:avLst/>
          </a:prstGeom>
        </p:spPr>
      </p:pic>
      <p:pic>
        <p:nvPicPr>
          <p:cNvPr id="9" name="Picture 8" descr="Table&#10;&#10;Description automatically generated">
            <a:extLst>
              <a:ext uri="{FF2B5EF4-FFF2-40B4-BE49-F238E27FC236}">
                <a16:creationId xmlns:a16="http://schemas.microsoft.com/office/drawing/2014/main" id="{A5684AD2-39FC-BD41-A13D-84310F145F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226" y="1443578"/>
            <a:ext cx="3455791" cy="2591843"/>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4DFF922E-8833-FD4C-9E66-9CCD2AF9F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4026" y="1443579"/>
            <a:ext cx="3455790" cy="2591842"/>
          </a:xfrm>
          <a:prstGeom prst="rect">
            <a:avLst/>
          </a:prstGeom>
        </p:spPr>
      </p:pic>
      <p:cxnSp>
        <p:nvCxnSpPr>
          <p:cNvPr id="13" name="Straight Connector 12">
            <a:extLst>
              <a:ext uri="{FF2B5EF4-FFF2-40B4-BE49-F238E27FC236}">
                <a16:creationId xmlns:a16="http://schemas.microsoft.com/office/drawing/2014/main" id="{50323D8B-F469-9849-BDA8-1D2039BB6CC4}"/>
              </a:ext>
            </a:extLst>
          </p:cNvPr>
          <p:cNvCxnSpPr>
            <a:cxnSpLocks/>
          </p:cNvCxnSpPr>
          <p:nvPr/>
        </p:nvCxnSpPr>
        <p:spPr>
          <a:xfrm>
            <a:off x="7529885" y="5367130"/>
            <a:ext cx="2186609" cy="0"/>
          </a:xfrm>
          <a:prstGeom prst="line">
            <a:avLst/>
          </a:prstGeom>
          <a:ln w="2222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27E2AF-8E67-1243-88C7-236B21E5E2DA}"/>
              </a:ext>
            </a:extLst>
          </p:cNvPr>
          <p:cNvCxnSpPr>
            <a:cxnSpLocks/>
          </p:cNvCxnSpPr>
          <p:nvPr/>
        </p:nvCxnSpPr>
        <p:spPr>
          <a:xfrm>
            <a:off x="7529885" y="5074256"/>
            <a:ext cx="2186609"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4B1DF5CB-4C38-E945-8F17-7D87C5621EF6}"/>
                  </a:ext>
                </a:extLst>
              </p14:cNvPr>
              <p14:cNvContentPartPr/>
              <p14:nvPr/>
            </p14:nvContentPartPr>
            <p14:xfrm>
              <a:off x="7529885" y="5134172"/>
              <a:ext cx="2028015" cy="809280"/>
            </p14:xfrm>
          </p:contentPart>
        </mc:Choice>
        <mc:Fallback xmlns="">
          <p:pic>
            <p:nvPicPr>
              <p:cNvPr id="24" name="Ink 23">
                <a:extLst>
                  <a:ext uri="{FF2B5EF4-FFF2-40B4-BE49-F238E27FC236}">
                    <a16:creationId xmlns:a16="http://schemas.microsoft.com/office/drawing/2014/main" id="{4B1DF5CB-4C38-E945-8F17-7D87C5621EF6}"/>
                  </a:ext>
                </a:extLst>
              </p:cNvPr>
              <p:cNvPicPr/>
              <p:nvPr/>
            </p:nvPicPr>
            <p:blipFill>
              <a:blip r:embed="rId8"/>
              <a:stretch>
                <a:fillRect/>
              </a:stretch>
            </p:blipFill>
            <p:spPr>
              <a:xfrm>
                <a:off x="7514404" y="5118692"/>
                <a:ext cx="2058617" cy="83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19497E20-8F81-0C47-9FA8-CAC7C1085BA2}"/>
                  </a:ext>
                </a:extLst>
              </p14:cNvPr>
              <p14:cNvContentPartPr/>
              <p14:nvPr/>
            </p14:nvContentPartPr>
            <p14:xfrm>
              <a:off x="7529885" y="5392750"/>
              <a:ext cx="2028015" cy="460800"/>
            </p14:xfrm>
          </p:contentPart>
        </mc:Choice>
        <mc:Fallback xmlns="">
          <p:pic>
            <p:nvPicPr>
              <p:cNvPr id="29" name="Ink 28">
                <a:extLst>
                  <a:ext uri="{FF2B5EF4-FFF2-40B4-BE49-F238E27FC236}">
                    <a16:creationId xmlns:a16="http://schemas.microsoft.com/office/drawing/2014/main" id="{19497E20-8F81-0C47-9FA8-CAC7C1085BA2}"/>
                  </a:ext>
                </a:extLst>
              </p:cNvPr>
              <p:cNvPicPr/>
              <p:nvPr/>
            </p:nvPicPr>
            <p:blipFill>
              <a:blip r:embed="rId10"/>
              <a:stretch>
                <a:fillRect/>
              </a:stretch>
            </p:blipFill>
            <p:spPr>
              <a:xfrm>
                <a:off x="7514767" y="5377630"/>
                <a:ext cx="2058612" cy="491400"/>
              </a:xfrm>
              <a:prstGeom prst="rect">
                <a:avLst/>
              </a:prstGeom>
            </p:spPr>
          </p:pic>
        </mc:Fallback>
      </mc:AlternateContent>
    </p:spTree>
    <p:extLst>
      <p:ext uri="{BB962C8B-B14F-4D97-AF65-F5344CB8AC3E}">
        <p14:creationId xmlns:p14="http://schemas.microsoft.com/office/powerpoint/2010/main" val="2226741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19A1D229-DD8B-B64C-8609-CBA2603A7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794" y="689543"/>
            <a:ext cx="7790411" cy="5837501"/>
          </a:xfrm>
          <a:prstGeom prst="rect">
            <a:avLst/>
          </a:prstGeom>
        </p:spPr>
      </p:pic>
    </p:spTree>
    <p:extLst>
      <p:ext uri="{BB962C8B-B14F-4D97-AF65-F5344CB8AC3E}">
        <p14:creationId xmlns:p14="http://schemas.microsoft.com/office/powerpoint/2010/main" val="157497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08A2-488C-4546-9EE6-D45EDA4E5E71}"/>
              </a:ext>
            </a:extLst>
          </p:cNvPr>
          <p:cNvSpPr>
            <a:spLocks noGrp="1"/>
          </p:cNvSpPr>
          <p:nvPr>
            <p:ph type="title"/>
          </p:nvPr>
        </p:nvSpPr>
        <p:spPr/>
        <p:txBody>
          <a:bodyPr>
            <a:normAutofit fontScale="90000"/>
          </a:bodyPr>
          <a:lstStyle/>
          <a:p>
            <a:r>
              <a:rPr lang="en-US" dirty="0"/>
              <a:t>More about Ben…</a:t>
            </a:r>
          </a:p>
        </p:txBody>
      </p:sp>
      <p:grpSp>
        <p:nvGrpSpPr>
          <p:cNvPr id="91" name="Group 90">
            <a:extLst>
              <a:ext uri="{FF2B5EF4-FFF2-40B4-BE49-F238E27FC236}">
                <a16:creationId xmlns:a16="http://schemas.microsoft.com/office/drawing/2014/main" id="{61FB855D-2DF3-5A23-EE80-32E2CCE47721}"/>
              </a:ext>
            </a:extLst>
          </p:cNvPr>
          <p:cNvGrpSpPr/>
          <p:nvPr/>
        </p:nvGrpSpPr>
        <p:grpSpPr>
          <a:xfrm>
            <a:off x="2194327" y="1510596"/>
            <a:ext cx="7803345" cy="4619890"/>
            <a:chOff x="3275111" y="2377484"/>
            <a:chExt cx="6339105" cy="3753002"/>
          </a:xfrm>
        </p:grpSpPr>
        <p:sp>
          <p:nvSpPr>
            <p:cNvPr id="92" name="Rectangle 91">
              <a:extLst>
                <a:ext uri="{FF2B5EF4-FFF2-40B4-BE49-F238E27FC236}">
                  <a16:creationId xmlns:a16="http://schemas.microsoft.com/office/drawing/2014/main" id="{54F6FFF6-7F15-B848-BFF7-A49ED63FB5AE}"/>
                </a:ext>
              </a:extLst>
            </p:cNvPr>
            <p:cNvSpPr/>
            <p:nvPr/>
          </p:nvSpPr>
          <p:spPr>
            <a:xfrm>
              <a:off x="3275111" y="2377484"/>
              <a:ext cx="6339105" cy="375300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DE27284B-445F-0CCB-F231-E4DE0FE40119}"/>
                </a:ext>
              </a:extLst>
            </p:cNvPr>
            <p:cNvGrpSpPr/>
            <p:nvPr/>
          </p:nvGrpSpPr>
          <p:grpSpPr>
            <a:xfrm>
              <a:off x="4244415" y="2724218"/>
              <a:ext cx="4400496" cy="3059533"/>
              <a:chOff x="2014244" y="405289"/>
              <a:chExt cx="5211802" cy="3623610"/>
            </a:xfrm>
          </p:grpSpPr>
          <p:grpSp>
            <p:nvGrpSpPr>
              <p:cNvPr id="94" name="Group 93">
                <a:extLst>
                  <a:ext uri="{FF2B5EF4-FFF2-40B4-BE49-F238E27FC236}">
                    <a16:creationId xmlns:a16="http://schemas.microsoft.com/office/drawing/2014/main" id="{F8A10089-C322-DA39-8125-2A2940F0D3D4}"/>
                  </a:ext>
                </a:extLst>
              </p:cNvPr>
              <p:cNvGrpSpPr/>
              <p:nvPr/>
            </p:nvGrpSpPr>
            <p:grpSpPr>
              <a:xfrm>
                <a:off x="2014244" y="864663"/>
                <a:ext cx="932822" cy="950825"/>
                <a:chOff x="766254" y="1447250"/>
                <a:chExt cx="1030978" cy="1050875"/>
              </a:xfrm>
            </p:grpSpPr>
            <p:sp>
              <p:nvSpPr>
                <p:cNvPr id="175" name="Oval 174">
                  <a:extLst>
                    <a:ext uri="{FF2B5EF4-FFF2-40B4-BE49-F238E27FC236}">
                      <a16:creationId xmlns:a16="http://schemas.microsoft.com/office/drawing/2014/main" id="{9EC821CE-38FD-A021-B47C-2443B4D456A3}"/>
                    </a:ext>
                  </a:extLst>
                </p:cNvPr>
                <p:cNvSpPr/>
                <p:nvPr/>
              </p:nvSpPr>
              <p:spPr>
                <a:xfrm>
                  <a:off x="889907" y="1718600"/>
                  <a:ext cx="779525" cy="779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787F9A04-B853-0990-F4F4-933C349F894A}"/>
                    </a:ext>
                  </a:extLst>
                </p:cNvPr>
                <p:cNvSpPr/>
                <p:nvPr/>
              </p:nvSpPr>
              <p:spPr>
                <a:xfrm>
                  <a:off x="766254" y="1455950"/>
                  <a:ext cx="420769" cy="4207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4977C2EE-9713-B9AF-ED74-C80410BD87B3}"/>
                    </a:ext>
                  </a:extLst>
                </p:cNvPr>
                <p:cNvSpPr/>
                <p:nvPr/>
              </p:nvSpPr>
              <p:spPr>
                <a:xfrm>
                  <a:off x="1376463" y="1447250"/>
                  <a:ext cx="420769" cy="4207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Google Shape;54;p13">
                <a:extLst>
                  <a:ext uri="{FF2B5EF4-FFF2-40B4-BE49-F238E27FC236}">
                    <a16:creationId xmlns:a16="http://schemas.microsoft.com/office/drawing/2014/main" id="{376EA123-79DC-2549-6166-37DBE9F8CFCB}"/>
                  </a:ext>
                </a:extLst>
              </p:cNvPr>
              <p:cNvSpPr/>
              <p:nvPr/>
            </p:nvSpPr>
            <p:spPr>
              <a:xfrm rot="-5400000">
                <a:off x="2943706" y="2049023"/>
                <a:ext cx="1265100" cy="197100"/>
              </a:xfrm>
              <a:prstGeom prst="flowChartDelay">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 name="Google Shape;55;p13">
                <a:extLst>
                  <a:ext uri="{FF2B5EF4-FFF2-40B4-BE49-F238E27FC236}">
                    <a16:creationId xmlns:a16="http://schemas.microsoft.com/office/drawing/2014/main" id="{6367E717-86C0-6DF6-C887-3937BAD63B0D}"/>
                  </a:ext>
                </a:extLst>
              </p:cNvPr>
              <p:cNvCxnSpPr>
                <a:cxnSpLocks/>
              </p:cNvCxnSpPr>
              <p:nvPr/>
            </p:nvCxnSpPr>
            <p:spPr>
              <a:xfrm>
                <a:off x="3915381" y="2105423"/>
                <a:ext cx="0" cy="534600"/>
              </a:xfrm>
              <a:prstGeom prst="straightConnector1">
                <a:avLst/>
              </a:prstGeom>
              <a:noFill/>
              <a:ln w="19050" cap="flat" cmpd="sng">
                <a:solidFill>
                  <a:srgbClr val="000000"/>
                </a:solidFill>
                <a:prstDash val="solid"/>
                <a:round/>
                <a:headEnd type="none" w="med" len="med"/>
                <a:tailEnd type="none" w="med" len="med"/>
              </a:ln>
            </p:spPr>
          </p:cxnSp>
          <p:cxnSp>
            <p:nvCxnSpPr>
              <p:cNvPr id="97" name="Google Shape;56;p13">
                <a:extLst>
                  <a:ext uri="{FF2B5EF4-FFF2-40B4-BE49-F238E27FC236}">
                    <a16:creationId xmlns:a16="http://schemas.microsoft.com/office/drawing/2014/main" id="{F5AAAB1F-5320-6DAC-5390-1FF06FEDD64A}"/>
                  </a:ext>
                </a:extLst>
              </p:cNvPr>
              <p:cNvCxnSpPr>
                <a:cxnSpLocks/>
              </p:cNvCxnSpPr>
              <p:nvPr/>
            </p:nvCxnSpPr>
            <p:spPr>
              <a:xfrm rot="10800000" flipH="1">
                <a:off x="3914231" y="2238923"/>
                <a:ext cx="472500" cy="171300"/>
              </a:xfrm>
              <a:prstGeom prst="straightConnector1">
                <a:avLst/>
              </a:prstGeom>
              <a:noFill/>
              <a:ln w="19050" cap="flat" cmpd="sng">
                <a:solidFill>
                  <a:srgbClr val="000000"/>
                </a:solidFill>
                <a:prstDash val="solid"/>
                <a:round/>
                <a:headEnd type="none" w="med" len="med"/>
                <a:tailEnd type="none" w="med" len="med"/>
              </a:ln>
            </p:spPr>
          </p:cxnSp>
          <p:cxnSp>
            <p:nvCxnSpPr>
              <p:cNvPr id="98" name="Google Shape;57;p13">
                <a:extLst>
                  <a:ext uri="{FF2B5EF4-FFF2-40B4-BE49-F238E27FC236}">
                    <a16:creationId xmlns:a16="http://schemas.microsoft.com/office/drawing/2014/main" id="{EE071E75-B620-5B5D-7486-A3D2A44F23BA}"/>
                  </a:ext>
                </a:extLst>
              </p:cNvPr>
              <p:cNvCxnSpPr>
                <a:cxnSpLocks/>
              </p:cNvCxnSpPr>
              <p:nvPr/>
            </p:nvCxnSpPr>
            <p:spPr>
              <a:xfrm>
                <a:off x="3915381" y="2410223"/>
                <a:ext cx="443100" cy="110100"/>
              </a:xfrm>
              <a:prstGeom prst="straightConnector1">
                <a:avLst/>
              </a:prstGeom>
              <a:noFill/>
              <a:ln w="19050" cap="flat" cmpd="sng">
                <a:solidFill>
                  <a:srgbClr val="000000"/>
                </a:solidFill>
                <a:prstDash val="solid"/>
                <a:round/>
                <a:headEnd type="none" w="med" len="med"/>
                <a:tailEnd type="none" w="med" len="med"/>
              </a:ln>
            </p:spPr>
          </p:cxnSp>
          <p:cxnSp>
            <p:nvCxnSpPr>
              <p:cNvPr id="99" name="Google Shape;58;p13">
                <a:extLst>
                  <a:ext uri="{FF2B5EF4-FFF2-40B4-BE49-F238E27FC236}">
                    <a16:creationId xmlns:a16="http://schemas.microsoft.com/office/drawing/2014/main" id="{0A0469C7-F744-944E-B7FF-5F8C914C9801}"/>
                  </a:ext>
                </a:extLst>
              </p:cNvPr>
              <p:cNvCxnSpPr>
                <a:cxnSpLocks/>
              </p:cNvCxnSpPr>
              <p:nvPr/>
            </p:nvCxnSpPr>
            <p:spPr>
              <a:xfrm>
                <a:off x="3902031" y="2675223"/>
                <a:ext cx="569700" cy="39900"/>
              </a:xfrm>
              <a:prstGeom prst="straightConnector1">
                <a:avLst/>
              </a:prstGeom>
              <a:noFill/>
              <a:ln w="19050" cap="flat" cmpd="sng">
                <a:solidFill>
                  <a:srgbClr val="000000"/>
                </a:solidFill>
                <a:prstDash val="solid"/>
                <a:round/>
                <a:headEnd type="none" w="med" len="med"/>
                <a:tailEnd type="none" w="med" len="med"/>
              </a:ln>
            </p:spPr>
          </p:cxnSp>
          <p:cxnSp>
            <p:nvCxnSpPr>
              <p:cNvPr id="100" name="Google Shape;59;p13">
                <a:extLst>
                  <a:ext uri="{FF2B5EF4-FFF2-40B4-BE49-F238E27FC236}">
                    <a16:creationId xmlns:a16="http://schemas.microsoft.com/office/drawing/2014/main" id="{D3FF9CC6-D37B-E3F5-D908-335019798E69}"/>
                  </a:ext>
                </a:extLst>
              </p:cNvPr>
              <p:cNvCxnSpPr>
                <a:cxnSpLocks/>
              </p:cNvCxnSpPr>
              <p:nvPr/>
            </p:nvCxnSpPr>
            <p:spPr>
              <a:xfrm>
                <a:off x="4458381" y="2715123"/>
                <a:ext cx="0" cy="820800"/>
              </a:xfrm>
              <a:prstGeom prst="straightConnector1">
                <a:avLst/>
              </a:prstGeom>
              <a:noFill/>
              <a:ln w="19050" cap="flat" cmpd="sng">
                <a:solidFill>
                  <a:srgbClr val="000000"/>
                </a:solidFill>
                <a:prstDash val="solid"/>
                <a:round/>
                <a:headEnd type="none" w="med" len="med"/>
                <a:tailEnd type="none" w="med" len="med"/>
              </a:ln>
            </p:spPr>
          </p:cxnSp>
          <p:cxnSp>
            <p:nvCxnSpPr>
              <p:cNvPr id="101" name="Google Shape;60;p13">
                <a:extLst>
                  <a:ext uri="{FF2B5EF4-FFF2-40B4-BE49-F238E27FC236}">
                    <a16:creationId xmlns:a16="http://schemas.microsoft.com/office/drawing/2014/main" id="{52AE4774-C275-0CC1-5E06-593BFD4E9FF0}"/>
                  </a:ext>
                </a:extLst>
              </p:cNvPr>
              <p:cNvCxnSpPr>
                <a:cxnSpLocks/>
              </p:cNvCxnSpPr>
              <p:nvPr/>
            </p:nvCxnSpPr>
            <p:spPr>
              <a:xfrm flipH="1">
                <a:off x="4369881" y="2804273"/>
                <a:ext cx="44700" cy="731700"/>
              </a:xfrm>
              <a:prstGeom prst="straightConnector1">
                <a:avLst/>
              </a:prstGeom>
              <a:noFill/>
              <a:ln w="19050" cap="flat" cmpd="sng">
                <a:solidFill>
                  <a:srgbClr val="000000"/>
                </a:solidFill>
                <a:prstDash val="solid"/>
                <a:round/>
                <a:headEnd type="none" w="med" len="med"/>
                <a:tailEnd type="none" w="med" len="med"/>
              </a:ln>
            </p:spPr>
          </p:cxnSp>
          <p:cxnSp>
            <p:nvCxnSpPr>
              <p:cNvPr id="102" name="Google Shape;61;p13">
                <a:extLst>
                  <a:ext uri="{FF2B5EF4-FFF2-40B4-BE49-F238E27FC236}">
                    <a16:creationId xmlns:a16="http://schemas.microsoft.com/office/drawing/2014/main" id="{5EB7AD2D-43BB-A011-6D0C-DF6A6B97729E}"/>
                  </a:ext>
                </a:extLst>
              </p:cNvPr>
              <p:cNvCxnSpPr>
                <a:cxnSpLocks/>
              </p:cNvCxnSpPr>
              <p:nvPr/>
            </p:nvCxnSpPr>
            <p:spPr>
              <a:xfrm>
                <a:off x="3915381" y="2658765"/>
                <a:ext cx="543000" cy="145500"/>
              </a:xfrm>
              <a:prstGeom prst="straightConnector1">
                <a:avLst/>
              </a:prstGeom>
              <a:noFill/>
              <a:ln w="19050" cap="flat" cmpd="sng">
                <a:solidFill>
                  <a:srgbClr val="000000"/>
                </a:solidFill>
                <a:prstDash val="solid"/>
                <a:round/>
                <a:headEnd type="none" w="med" len="med"/>
                <a:tailEnd type="none" w="med" len="med"/>
              </a:ln>
            </p:spPr>
          </p:cxnSp>
          <p:sp>
            <p:nvSpPr>
              <p:cNvPr id="103" name="Google Shape;62;p13">
                <a:extLst>
                  <a:ext uri="{FF2B5EF4-FFF2-40B4-BE49-F238E27FC236}">
                    <a16:creationId xmlns:a16="http://schemas.microsoft.com/office/drawing/2014/main" id="{E3C8E905-9705-B7C4-7CF8-CB58B110C82D}"/>
                  </a:ext>
                </a:extLst>
              </p:cNvPr>
              <p:cNvSpPr/>
              <p:nvPr/>
            </p:nvSpPr>
            <p:spPr>
              <a:xfrm>
                <a:off x="4247606" y="1740773"/>
                <a:ext cx="1505250" cy="1448975"/>
              </a:xfrm>
              <a:custGeom>
                <a:avLst/>
                <a:gdLst/>
                <a:ahLst/>
                <a:cxnLst/>
                <a:rect l="l" t="t" r="r" b="b"/>
                <a:pathLst>
                  <a:path w="60210" h="57959" extrusionOk="0">
                    <a:moveTo>
                      <a:pt x="0" y="57396"/>
                    </a:moveTo>
                    <a:lnTo>
                      <a:pt x="21946" y="0"/>
                    </a:lnTo>
                    <a:lnTo>
                      <a:pt x="60210" y="0"/>
                    </a:lnTo>
                    <a:lnTo>
                      <a:pt x="42203" y="57959"/>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cxnSp>
            <p:nvCxnSpPr>
              <p:cNvPr id="104" name="Google Shape;63;p13">
                <a:extLst>
                  <a:ext uri="{FF2B5EF4-FFF2-40B4-BE49-F238E27FC236}">
                    <a16:creationId xmlns:a16="http://schemas.microsoft.com/office/drawing/2014/main" id="{5DC77BA0-768B-4126-2C53-8FABCD249A86}"/>
                  </a:ext>
                </a:extLst>
              </p:cNvPr>
              <p:cNvCxnSpPr>
                <a:cxnSpLocks/>
              </p:cNvCxnSpPr>
              <p:nvPr/>
            </p:nvCxnSpPr>
            <p:spPr>
              <a:xfrm>
                <a:off x="5737131" y="1774823"/>
                <a:ext cx="0" cy="745500"/>
              </a:xfrm>
              <a:prstGeom prst="straightConnector1">
                <a:avLst/>
              </a:prstGeom>
              <a:noFill/>
              <a:ln w="19050" cap="flat" cmpd="sng">
                <a:solidFill>
                  <a:schemeClr val="dk2"/>
                </a:solidFill>
                <a:prstDash val="solid"/>
                <a:round/>
                <a:headEnd type="none" w="med" len="med"/>
                <a:tailEnd type="none" w="med" len="med"/>
              </a:ln>
            </p:spPr>
          </p:cxnSp>
          <p:cxnSp>
            <p:nvCxnSpPr>
              <p:cNvPr id="105" name="Google Shape;64;p13">
                <a:extLst>
                  <a:ext uri="{FF2B5EF4-FFF2-40B4-BE49-F238E27FC236}">
                    <a16:creationId xmlns:a16="http://schemas.microsoft.com/office/drawing/2014/main" id="{D6E6813B-CFE8-0396-30D9-B24E1EB96A76}"/>
                  </a:ext>
                </a:extLst>
              </p:cNvPr>
              <p:cNvCxnSpPr>
                <a:cxnSpLocks/>
              </p:cNvCxnSpPr>
              <p:nvPr/>
            </p:nvCxnSpPr>
            <p:spPr>
              <a:xfrm>
                <a:off x="5298731" y="3189773"/>
                <a:ext cx="0" cy="745500"/>
              </a:xfrm>
              <a:prstGeom prst="straightConnector1">
                <a:avLst/>
              </a:prstGeom>
              <a:noFill/>
              <a:ln w="19050" cap="flat" cmpd="sng">
                <a:solidFill>
                  <a:schemeClr val="dk2"/>
                </a:solidFill>
                <a:prstDash val="solid"/>
                <a:round/>
                <a:headEnd type="none" w="med" len="med"/>
                <a:tailEnd type="none" w="med" len="med"/>
              </a:ln>
            </p:spPr>
          </p:cxnSp>
          <p:cxnSp>
            <p:nvCxnSpPr>
              <p:cNvPr id="106" name="Google Shape;65;p13">
                <a:extLst>
                  <a:ext uri="{FF2B5EF4-FFF2-40B4-BE49-F238E27FC236}">
                    <a16:creationId xmlns:a16="http://schemas.microsoft.com/office/drawing/2014/main" id="{0508CAEF-C6D8-8836-3C8A-374A5523B66A}"/>
                  </a:ext>
                </a:extLst>
              </p:cNvPr>
              <p:cNvCxnSpPr>
                <a:cxnSpLocks/>
              </p:cNvCxnSpPr>
              <p:nvPr/>
            </p:nvCxnSpPr>
            <p:spPr>
              <a:xfrm>
                <a:off x="4247606" y="3189773"/>
                <a:ext cx="0" cy="745500"/>
              </a:xfrm>
              <a:prstGeom prst="straightConnector1">
                <a:avLst/>
              </a:prstGeom>
              <a:noFill/>
              <a:ln w="19050" cap="flat" cmpd="sng">
                <a:solidFill>
                  <a:schemeClr val="dk2"/>
                </a:solidFill>
                <a:prstDash val="solid"/>
                <a:round/>
                <a:headEnd type="none" w="med" len="med"/>
                <a:tailEnd type="none" w="med" len="med"/>
              </a:ln>
            </p:spPr>
          </p:cxnSp>
          <p:grpSp>
            <p:nvGrpSpPr>
              <p:cNvPr id="107" name="Google Shape;66;p13">
                <a:extLst>
                  <a:ext uri="{FF2B5EF4-FFF2-40B4-BE49-F238E27FC236}">
                    <a16:creationId xmlns:a16="http://schemas.microsoft.com/office/drawing/2014/main" id="{B41AEFE6-FB7B-F7FE-D25F-2073B3706E60}"/>
                  </a:ext>
                </a:extLst>
              </p:cNvPr>
              <p:cNvGrpSpPr/>
              <p:nvPr/>
            </p:nvGrpSpPr>
            <p:grpSpPr>
              <a:xfrm>
                <a:off x="4358469" y="1459973"/>
                <a:ext cx="1463762" cy="811800"/>
                <a:chOff x="5570513" y="1697600"/>
                <a:chExt cx="1463762" cy="811800"/>
              </a:xfrm>
            </p:grpSpPr>
            <p:sp>
              <p:nvSpPr>
                <p:cNvPr id="165" name="Google Shape;67;p13">
                  <a:extLst>
                    <a:ext uri="{FF2B5EF4-FFF2-40B4-BE49-F238E27FC236}">
                      <a16:creationId xmlns:a16="http://schemas.microsoft.com/office/drawing/2014/main" id="{513B774C-5D96-516C-CD4E-B5AD971B03AD}"/>
                    </a:ext>
                  </a:extLst>
                </p:cNvPr>
                <p:cNvSpPr/>
                <p:nvPr/>
              </p:nvSpPr>
              <p:spPr>
                <a:xfrm>
                  <a:off x="5579200" y="1828704"/>
                  <a:ext cx="340500" cy="340500"/>
                </a:xfrm>
                <a:prstGeom prst="ellipse">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8;p13">
                  <a:extLst>
                    <a:ext uri="{FF2B5EF4-FFF2-40B4-BE49-F238E27FC236}">
                      <a16:creationId xmlns:a16="http://schemas.microsoft.com/office/drawing/2014/main" id="{21359DB9-F7BF-997D-2E18-B14C16C6104A}"/>
                    </a:ext>
                  </a:extLst>
                </p:cNvPr>
                <p:cNvSpPr/>
                <p:nvPr/>
              </p:nvSpPr>
              <p:spPr>
                <a:xfrm>
                  <a:off x="5861200" y="2086500"/>
                  <a:ext cx="569700" cy="265800"/>
                </a:xfrm>
                <a:prstGeom prst="flowChartAlternateProcess">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 name="Google Shape;69;p13">
                  <a:extLst>
                    <a:ext uri="{FF2B5EF4-FFF2-40B4-BE49-F238E27FC236}">
                      <a16:creationId xmlns:a16="http://schemas.microsoft.com/office/drawing/2014/main" id="{82CC3CDF-8C53-C9F9-473D-E10EC4119573}"/>
                    </a:ext>
                  </a:extLst>
                </p:cNvPr>
                <p:cNvCxnSpPr/>
                <p:nvPr/>
              </p:nvCxnSpPr>
              <p:spPr>
                <a:xfrm>
                  <a:off x="5937400" y="2243600"/>
                  <a:ext cx="0" cy="265800"/>
                </a:xfrm>
                <a:prstGeom prst="straightConnector1">
                  <a:avLst/>
                </a:prstGeom>
                <a:noFill/>
                <a:ln w="38100" cap="flat" cmpd="sng">
                  <a:solidFill>
                    <a:srgbClr val="F9CB9C"/>
                  </a:solidFill>
                  <a:prstDash val="solid"/>
                  <a:round/>
                  <a:headEnd type="none" w="med" len="med"/>
                  <a:tailEnd type="none" w="med" len="med"/>
                </a:ln>
              </p:spPr>
            </p:cxnSp>
            <p:cxnSp>
              <p:nvCxnSpPr>
                <p:cNvPr id="168" name="Google Shape;70;p13">
                  <a:extLst>
                    <a:ext uri="{FF2B5EF4-FFF2-40B4-BE49-F238E27FC236}">
                      <a16:creationId xmlns:a16="http://schemas.microsoft.com/office/drawing/2014/main" id="{DC3019D7-1F68-AA63-2064-2793AA5F1EB2}"/>
                    </a:ext>
                  </a:extLst>
                </p:cNvPr>
                <p:cNvCxnSpPr/>
                <p:nvPr/>
              </p:nvCxnSpPr>
              <p:spPr>
                <a:xfrm>
                  <a:off x="6013600" y="2243600"/>
                  <a:ext cx="0" cy="265800"/>
                </a:xfrm>
                <a:prstGeom prst="straightConnector1">
                  <a:avLst/>
                </a:prstGeom>
                <a:noFill/>
                <a:ln w="38100" cap="flat" cmpd="sng">
                  <a:solidFill>
                    <a:srgbClr val="F9CB9C"/>
                  </a:solidFill>
                  <a:prstDash val="solid"/>
                  <a:round/>
                  <a:headEnd type="none" w="med" len="med"/>
                  <a:tailEnd type="none" w="med" len="med"/>
                </a:ln>
              </p:spPr>
            </p:cxnSp>
            <p:cxnSp>
              <p:nvCxnSpPr>
                <p:cNvPr id="169" name="Google Shape;71;p13">
                  <a:extLst>
                    <a:ext uri="{FF2B5EF4-FFF2-40B4-BE49-F238E27FC236}">
                      <a16:creationId xmlns:a16="http://schemas.microsoft.com/office/drawing/2014/main" id="{5DCDCFF7-4EF1-E9D6-10B1-31573CDC2B6E}"/>
                    </a:ext>
                  </a:extLst>
                </p:cNvPr>
                <p:cNvCxnSpPr/>
                <p:nvPr/>
              </p:nvCxnSpPr>
              <p:spPr>
                <a:xfrm>
                  <a:off x="6318400" y="2243600"/>
                  <a:ext cx="0" cy="265800"/>
                </a:xfrm>
                <a:prstGeom prst="straightConnector1">
                  <a:avLst/>
                </a:prstGeom>
                <a:noFill/>
                <a:ln w="28575" cap="flat" cmpd="sng">
                  <a:solidFill>
                    <a:srgbClr val="F9CB9C"/>
                  </a:solidFill>
                  <a:prstDash val="solid"/>
                  <a:round/>
                  <a:headEnd type="none" w="med" len="med"/>
                  <a:tailEnd type="none" w="med" len="med"/>
                </a:ln>
              </p:spPr>
            </p:cxnSp>
            <p:cxnSp>
              <p:nvCxnSpPr>
                <p:cNvPr id="170" name="Google Shape;72;p13">
                  <a:extLst>
                    <a:ext uri="{FF2B5EF4-FFF2-40B4-BE49-F238E27FC236}">
                      <a16:creationId xmlns:a16="http://schemas.microsoft.com/office/drawing/2014/main" id="{B39A7145-E428-9AE7-187F-BF441823AC50}"/>
                    </a:ext>
                  </a:extLst>
                </p:cNvPr>
                <p:cNvCxnSpPr/>
                <p:nvPr/>
              </p:nvCxnSpPr>
              <p:spPr>
                <a:xfrm>
                  <a:off x="6394600" y="2243600"/>
                  <a:ext cx="0" cy="265800"/>
                </a:xfrm>
                <a:prstGeom prst="straightConnector1">
                  <a:avLst/>
                </a:prstGeom>
                <a:noFill/>
                <a:ln w="28575" cap="flat" cmpd="sng">
                  <a:solidFill>
                    <a:srgbClr val="F9CB9C"/>
                  </a:solidFill>
                  <a:prstDash val="solid"/>
                  <a:round/>
                  <a:headEnd type="none" w="med" len="med"/>
                  <a:tailEnd type="none" w="med" len="med"/>
                </a:ln>
              </p:spPr>
            </p:cxnSp>
            <p:cxnSp>
              <p:nvCxnSpPr>
                <p:cNvPr id="171" name="Google Shape;73;p13">
                  <a:extLst>
                    <a:ext uri="{FF2B5EF4-FFF2-40B4-BE49-F238E27FC236}">
                      <a16:creationId xmlns:a16="http://schemas.microsoft.com/office/drawing/2014/main" id="{5B16A0AF-D5BE-69C0-61F7-BF76EED2D734}"/>
                    </a:ext>
                  </a:extLst>
                </p:cNvPr>
                <p:cNvCxnSpPr/>
                <p:nvPr/>
              </p:nvCxnSpPr>
              <p:spPr>
                <a:xfrm>
                  <a:off x="5802700" y="2025800"/>
                  <a:ext cx="117000" cy="180600"/>
                </a:xfrm>
                <a:prstGeom prst="straightConnector1">
                  <a:avLst/>
                </a:prstGeom>
                <a:noFill/>
                <a:ln w="76200" cap="flat" cmpd="sng">
                  <a:solidFill>
                    <a:srgbClr val="F9CB9C"/>
                  </a:solidFill>
                  <a:prstDash val="solid"/>
                  <a:round/>
                  <a:headEnd type="none" w="med" len="med"/>
                  <a:tailEnd type="none" w="med" len="med"/>
                </a:ln>
              </p:spPr>
            </p:cxnSp>
            <p:sp>
              <p:nvSpPr>
                <p:cNvPr id="172" name="Google Shape;74;p13">
                  <a:extLst>
                    <a:ext uri="{FF2B5EF4-FFF2-40B4-BE49-F238E27FC236}">
                      <a16:creationId xmlns:a16="http://schemas.microsoft.com/office/drawing/2014/main" id="{8127D99E-3D08-57B4-8E34-A448A99D6EC9}"/>
                    </a:ext>
                  </a:extLst>
                </p:cNvPr>
                <p:cNvSpPr/>
                <p:nvPr/>
              </p:nvSpPr>
              <p:spPr>
                <a:xfrm rot="-855002">
                  <a:off x="5581163" y="1727838"/>
                  <a:ext cx="117000" cy="101211"/>
                </a:xfrm>
                <a:prstGeom prst="triangle">
                  <a:avLst>
                    <a:gd name="adj" fmla="val 50000"/>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5;p13">
                  <a:extLst>
                    <a:ext uri="{FF2B5EF4-FFF2-40B4-BE49-F238E27FC236}">
                      <a16:creationId xmlns:a16="http://schemas.microsoft.com/office/drawing/2014/main" id="{0F123F29-ECEC-0666-D650-A54256BBB9E5}"/>
                    </a:ext>
                  </a:extLst>
                </p:cNvPr>
                <p:cNvSpPr/>
                <p:nvPr/>
              </p:nvSpPr>
              <p:spPr>
                <a:xfrm rot="1424324">
                  <a:off x="5809818" y="1727873"/>
                  <a:ext cx="116999" cy="101161"/>
                </a:xfrm>
                <a:prstGeom prst="triangle">
                  <a:avLst>
                    <a:gd name="adj" fmla="val 50000"/>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76;p13">
                  <a:extLst>
                    <a:ext uri="{FF2B5EF4-FFF2-40B4-BE49-F238E27FC236}">
                      <a16:creationId xmlns:a16="http://schemas.microsoft.com/office/drawing/2014/main" id="{C202C5CC-C6FC-2BE0-4182-DD92881512E8}"/>
                    </a:ext>
                  </a:extLst>
                </p:cNvPr>
                <p:cNvCxnSpPr/>
                <p:nvPr/>
              </p:nvCxnSpPr>
              <p:spPr>
                <a:xfrm rot="10800000" flipH="1">
                  <a:off x="6420175" y="1697600"/>
                  <a:ext cx="614100" cy="457800"/>
                </a:xfrm>
                <a:prstGeom prst="curvedConnector3">
                  <a:avLst>
                    <a:gd name="adj1" fmla="val 50000"/>
                  </a:avLst>
                </a:prstGeom>
                <a:noFill/>
                <a:ln w="28575" cap="flat" cmpd="sng">
                  <a:solidFill>
                    <a:srgbClr val="F9CB9C"/>
                  </a:solidFill>
                  <a:prstDash val="solid"/>
                  <a:round/>
                  <a:headEnd type="none" w="med" len="med"/>
                  <a:tailEnd type="none" w="med" len="med"/>
                </a:ln>
              </p:spPr>
            </p:cxnSp>
          </p:grpSp>
          <p:sp>
            <p:nvSpPr>
              <p:cNvPr id="108" name="Google Shape;77;p13">
                <a:extLst>
                  <a:ext uri="{FF2B5EF4-FFF2-40B4-BE49-F238E27FC236}">
                    <a16:creationId xmlns:a16="http://schemas.microsoft.com/office/drawing/2014/main" id="{505EB130-AA98-E364-9913-CFE0CED567E9}"/>
                  </a:ext>
                </a:extLst>
              </p:cNvPr>
              <p:cNvSpPr/>
              <p:nvPr/>
            </p:nvSpPr>
            <p:spPr>
              <a:xfrm>
                <a:off x="4547931" y="2454873"/>
                <a:ext cx="827100" cy="633000"/>
              </a:xfrm>
              <a:prstGeom prst="parallelogram">
                <a:avLst>
                  <a:gd name="adj" fmla="val 372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8;p13">
                <a:extLst>
                  <a:ext uri="{FF2B5EF4-FFF2-40B4-BE49-F238E27FC236}">
                    <a16:creationId xmlns:a16="http://schemas.microsoft.com/office/drawing/2014/main" id="{D98F7AFE-2C45-B160-91EB-306E986DAA7E}"/>
                  </a:ext>
                </a:extLst>
              </p:cNvPr>
              <p:cNvSpPr/>
              <p:nvPr/>
            </p:nvSpPr>
            <p:spPr>
              <a:xfrm>
                <a:off x="5109656" y="2454873"/>
                <a:ext cx="328800" cy="633000"/>
              </a:xfrm>
              <a:prstGeom prst="parallelogram">
                <a:avLst>
                  <a:gd name="adj" fmla="val 728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9;p13">
                <a:extLst>
                  <a:ext uri="{FF2B5EF4-FFF2-40B4-BE49-F238E27FC236}">
                    <a16:creationId xmlns:a16="http://schemas.microsoft.com/office/drawing/2014/main" id="{9D60975B-F77E-44FB-DDF9-1391ECBD1D86}"/>
                  </a:ext>
                </a:extLst>
              </p:cNvPr>
              <p:cNvSpPr/>
              <p:nvPr/>
            </p:nvSpPr>
            <p:spPr>
              <a:xfrm>
                <a:off x="5201382" y="1802773"/>
                <a:ext cx="237088" cy="1292311"/>
              </a:xfrm>
              <a:custGeom>
                <a:avLst/>
                <a:gdLst/>
                <a:ahLst/>
                <a:cxnLst/>
                <a:rect l="l" t="t" r="r" b="b"/>
                <a:pathLst>
                  <a:path w="12278" h="48979" extrusionOk="0">
                    <a:moveTo>
                      <a:pt x="0" y="39837"/>
                    </a:moveTo>
                    <a:lnTo>
                      <a:pt x="0" y="21267"/>
                    </a:lnTo>
                    <a:lnTo>
                      <a:pt x="12278" y="0"/>
                    </a:lnTo>
                    <a:lnTo>
                      <a:pt x="12278" y="28583"/>
                    </a:lnTo>
                    <a:lnTo>
                      <a:pt x="502" y="48979"/>
                    </a:lnTo>
                    <a:close/>
                  </a:path>
                </a:pathLst>
              </a:custGeom>
              <a:solidFill>
                <a:schemeClr val="lt2"/>
              </a:solidFill>
              <a:ln w="9525" cap="flat" cmpd="sng">
                <a:solidFill>
                  <a:schemeClr val="dk2"/>
                </a:solidFill>
                <a:prstDash val="solid"/>
                <a:round/>
                <a:headEnd type="none" w="med" len="med"/>
                <a:tailEnd type="none" w="med" len="med"/>
              </a:ln>
            </p:spPr>
            <p:txBody>
              <a:bodyPr/>
              <a:lstStyle/>
              <a:p>
                <a:endParaRPr lang="en-US"/>
              </a:p>
            </p:txBody>
          </p:sp>
          <p:sp>
            <p:nvSpPr>
              <p:cNvPr id="111" name="Google Shape;80;p13">
                <a:extLst>
                  <a:ext uri="{FF2B5EF4-FFF2-40B4-BE49-F238E27FC236}">
                    <a16:creationId xmlns:a16="http://schemas.microsoft.com/office/drawing/2014/main" id="{99BC9B82-D614-0829-1494-F25E212A472F}"/>
                  </a:ext>
                </a:extLst>
              </p:cNvPr>
              <p:cNvSpPr/>
              <p:nvPr/>
            </p:nvSpPr>
            <p:spPr>
              <a:xfrm>
                <a:off x="3598881" y="1453673"/>
                <a:ext cx="633000" cy="633000"/>
              </a:xfrm>
              <a:prstGeom prst="smileyFace">
                <a:avLst>
                  <a:gd name="adj" fmla="val 4653"/>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1;p13">
                <a:extLst>
                  <a:ext uri="{FF2B5EF4-FFF2-40B4-BE49-F238E27FC236}">
                    <a16:creationId xmlns:a16="http://schemas.microsoft.com/office/drawing/2014/main" id="{18C81160-7939-1DF5-7606-5F21DAEF3B5C}"/>
                  </a:ext>
                </a:extLst>
              </p:cNvPr>
              <p:cNvSpPr/>
              <p:nvPr/>
            </p:nvSpPr>
            <p:spPr>
              <a:xfrm>
                <a:off x="3477706" y="2750323"/>
                <a:ext cx="754200" cy="1101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 name="Google Shape;82;p13">
                <a:extLst>
                  <a:ext uri="{FF2B5EF4-FFF2-40B4-BE49-F238E27FC236}">
                    <a16:creationId xmlns:a16="http://schemas.microsoft.com/office/drawing/2014/main" id="{93A4641B-12E1-0A62-5A85-E1964951127B}"/>
                  </a:ext>
                </a:extLst>
              </p:cNvPr>
              <p:cNvCxnSpPr>
                <a:cxnSpLocks/>
                <a:stCxn id="112" idx="2"/>
              </p:cNvCxnSpPr>
              <p:nvPr/>
            </p:nvCxnSpPr>
            <p:spPr>
              <a:xfrm>
                <a:off x="3854806" y="2860423"/>
                <a:ext cx="11400" cy="489900"/>
              </a:xfrm>
              <a:prstGeom prst="straightConnector1">
                <a:avLst/>
              </a:prstGeom>
              <a:noFill/>
              <a:ln w="38100" cap="flat" cmpd="sng">
                <a:solidFill>
                  <a:schemeClr val="dk2"/>
                </a:solidFill>
                <a:prstDash val="solid"/>
                <a:round/>
                <a:headEnd type="none" w="med" len="med"/>
                <a:tailEnd type="none" w="med" len="med"/>
              </a:ln>
            </p:spPr>
          </p:cxnSp>
          <p:cxnSp>
            <p:nvCxnSpPr>
              <p:cNvPr id="114" name="Google Shape;83;p13">
                <a:extLst>
                  <a:ext uri="{FF2B5EF4-FFF2-40B4-BE49-F238E27FC236}">
                    <a16:creationId xmlns:a16="http://schemas.microsoft.com/office/drawing/2014/main" id="{1D3649DF-3C68-6247-4C40-F80C35B6B773}"/>
                  </a:ext>
                </a:extLst>
              </p:cNvPr>
              <p:cNvCxnSpPr>
                <a:cxnSpLocks/>
              </p:cNvCxnSpPr>
              <p:nvPr/>
            </p:nvCxnSpPr>
            <p:spPr>
              <a:xfrm flipH="1">
                <a:off x="3711706" y="3096188"/>
                <a:ext cx="297600" cy="431400"/>
              </a:xfrm>
              <a:prstGeom prst="straightConnector1">
                <a:avLst/>
              </a:prstGeom>
              <a:noFill/>
              <a:ln w="38100" cap="flat" cmpd="sng">
                <a:solidFill>
                  <a:schemeClr val="dk2"/>
                </a:solidFill>
                <a:prstDash val="solid"/>
                <a:round/>
                <a:headEnd type="none" w="med" len="med"/>
                <a:tailEnd type="none" w="med" len="med"/>
              </a:ln>
            </p:spPr>
          </p:cxnSp>
          <p:cxnSp>
            <p:nvCxnSpPr>
              <p:cNvPr id="115" name="Google Shape;84;p13">
                <a:extLst>
                  <a:ext uri="{FF2B5EF4-FFF2-40B4-BE49-F238E27FC236}">
                    <a16:creationId xmlns:a16="http://schemas.microsoft.com/office/drawing/2014/main" id="{BEDB12D5-6755-F3A2-7770-18E7FF52CC6B}"/>
                  </a:ext>
                </a:extLst>
              </p:cNvPr>
              <p:cNvCxnSpPr>
                <a:cxnSpLocks/>
              </p:cNvCxnSpPr>
              <p:nvPr/>
            </p:nvCxnSpPr>
            <p:spPr>
              <a:xfrm>
                <a:off x="3683281" y="3147598"/>
                <a:ext cx="394200" cy="339900"/>
              </a:xfrm>
              <a:prstGeom prst="straightConnector1">
                <a:avLst/>
              </a:prstGeom>
              <a:noFill/>
              <a:ln w="38100" cap="flat" cmpd="sng">
                <a:solidFill>
                  <a:schemeClr val="dk2"/>
                </a:solidFill>
                <a:prstDash val="solid"/>
                <a:round/>
                <a:headEnd type="none" w="med" len="med"/>
                <a:tailEnd type="none" w="med" len="med"/>
              </a:ln>
            </p:spPr>
          </p:cxnSp>
          <p:sp>
            <p:nvSpPr>
              <p:cNvPr id="116" name="Google Shape;85;p13">
                <a:extLst>
                  <a:ext uri="{FF2B5EF4-FFF2-40B4-BE49-F238E27FC236}">
                    <a16:creationId xmlns:a16="http://schemas.microsoft.com/office/drawing/2014/main" id="{FF28ED9A-6F7B-5E85-3CD0-67F17650C51A}"/>
                  </a:ext>
                </a:extLst>
              </p:cNvPr>
              <p:cNvSpPr/>
              <p:nvPr/>
            </p:nvSpPr>
            <p:spPr>
              <a:xfrm>
                <a:off x="3798459" y="1654080"/>
                <a:ext cx="44700" cy="447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6;p13">
                <a:extLst>
                  <a:ext uri="{FF2B5EF4-FFF2-40B4-BE49-F238E27FC236}">
                    <a16:creationId xmlns:a16="http://schemas.microsoft.com/office/drawing/2014/main" id="{C0CC20BA-132D-7C1C-2058-2C43D3133767}"/>
                  </a:ext>
                </a:extLst>
              </p:cNvPr>
              <p:cNvSpPr/>
              <p:nvPr/>
            </p:nvSpPr>
            <p:spPr>
              <a:xfrm>
                <a:off x="3994294" y="1654073"/>
                <a:ext cx="44700" cy="447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7;p13">
                <a:extLst>
                  <a:ext uri="{FF2B5EF4-FFF2-40B4-BE49-F238E27FC236}">
                    <a16:creationId xmlns:a16="http://schemas.microsoft.com/office/drawing/2014/main" id="{FA2D5CCD-E7B2-F3A4-8C79-6B638E2840AD}"/>
                  </a:ext>
                </a:extLst>
              </p:cNvPr>
              <p:cNvSpPr/>
              <p:nvPr/>
            </p:nvSpPr>
            <p:spPr>
              <a:xfrm rot="6708943">
                <a:off x="3618143" y="1165928"/>
                <a:ext cx="562054" cy="492964"/>
              </a:xfrm>
              <a:prstGeom prst="lightningBolt">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8;p13">
                <a:extLst>
                  <a:ext uri="{FF2B5EF4-FFF2-40B4-BE49-F238E27FC236}">
                    <a16:creationId xmlns:a16="http://schemas.microsoft.com/office/drawing/2014/main" id="{D60CC83E-1D59-11C7-F399-5BB9C236CB6D}"/>
                  </a:ext>
                </a:extLst>
              </p:cNvPr>
              <p:cNvSpPr/>
              <p:nvPr/>
            </p:nvSpPr>
            <p:spPr>
              <a:xfrm>
                <a:off x="4458381" y="3527430"/>
                <a:ext cx="328800" cy="110100"/>
              </a:xfrm>
              <a:prstGeom prst="flowChartDelay">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9;p13">
                <a:extLst>
                  <a:ext uri="{FF2B5EF4-FFF2-40B4-BE49-F238E27FC236}">
                    <a16:creationId xmlns:a16="http://schemas.microsoft.com/office/drawing/2014/main" id="{DFA3A1C0-9460-24F6-597E-ACED1A94B47B}"/>
                  </a:ext>
                </a:extLst>
              </p:cNvPr>
              <p:cNvSpPr/>
              <p:nvPr/>
            </p:nvSpPr>
            <p:spPr>
              <a:xfrm>
                <a:off x="4348184" y="3513363"/>
                <a:ext cx="328800" cy="110100"/>
              </a:xfrm>
              <a:prstGeom prst="flowChartDelay">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roup 120">
                <a:extLst>
                  <a:ext uri="{FF2B5EF4-FFF2-40B4-BE49-F238E27FC236}">
                    <a16:creationId xmlns:a16="http://schemas.microsoft.com/office/drawing/2014/main" id="{AC58FD09-B2AE-E197-27E7-2F347935F2C3}"/>
                  </a:ext>
                </a:extLst>
              </p:cNvPr>
              <p:cNvGrpSpPr/>
              <p:nvPr/>
            </p:nvGrpSpPr>
            <p:grpSpPr>
              <a:xfrm>
                <a:off x="6231056" y="1162638"/>
                <a:ext cx="994990" cy="1052469"/>
                <a:chOff x="5625737" y="1001486"/>
                <a:chExt cx="1663058" cy="1759131"/>
              </a:xfrm>
            </p:grpSpPr>
            <p:sp>
              <p:nvSpPr>
                <p:cNvPr id="159" name="Rectangle 158">
                  <a:extLst>
                    <a:ext uri="{FF2B5EF4-FFF2-40B4-BE49-F238E27FC236}">
                      <a16:creationId xmlns:a16="http://schemas.microsoft.com/office/drawing/2014/main" id="{DF1F8BAC-88E0-D2F5-DEEF-BC15B2EE98F1}"/>
                    </a:ext>
                  </a:extLst>
                </p:cNvPr>
                <p:cNvSpPr/>
                <p:nvPr/>
              </p:nvSpPr>
              <p:spPr>
                <a:xfrm>
                  <a:off x="6374674" y="1111150"/>
                  <a:ext cx="165184" cy="163956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0" name="Group 159">
                  <a:extLst>
                    <a:ext uri="{FF2B5EF4-FFF2-40B4-BE49-F238E27FC236}">
                      <a16:creationId xmlns:a16="http://schemas.microsoft.com/office/drawing/2014/main" id="{B8D904CC-085A-8777-DC9E-355A038A9499}"/>
                    </a:ext>
                  </a:extLst>
                </p:cNvPr>
                <p:cNvGrpSpPr/>
                <p:nvPr/>
              </p:nvGrpSpPr>
              <p:grpSpPr>
                <a:xfrm>
                  <a:off x="5625737" y="1001486"/>
                  <a:ext cx="1663058" cy="1759131"/>
                  <a:chOff x="5625737" y="1001486"/>
                  <a:chExt cx="1663058" cy="1759131"/>
                </a:xfrm>
                <a:solidFill>
                  <a:srgbClr val="00B0F0"/>
                </a:solidFill>
              </p:grpSpPr>
              <p:grpSp>
                <p:nvGrpSpPr>
                  <p:cNvPr id="161" name="Group 160">
                    <a:extLst>
                      <a:ext uri="{FF2B5EF4-FFF2-40B4-BE49-F238E27FC236}">
                        <a16:creationId xmlns:a16="http://schemas.microsoft.com/office/drawing/2014/main" id="{84BF4B14-E033-7FB3-CCAF-CC7263E2CF25}"/>
                      </a:ext>
                    </a:extLst>
                  </p:cNvPr>
                  <p:cNvGrpSpPr/>
                  <p:nvPr/>
                </p:nvGrpSpPr>
                <p:grpSpPr>
                  <a:xfrm>
                    <a:off x="5625737" y="1001486"/>
                    <a:ext cx="1663058" cy="1759131"/>
                    <a:chOff x="5625737" y="1001486"/>
                    <a:chExt cx="1663058" cy="1759131"/>
                  </a:xfrm>
                  <a:grpFill/>
                </p:grpSpPr>
                <p:sp>
                  <p:nvSpPr>
                    <p:cNvPr id="163" name="Freeform 162">
                      <a:extLst>
                        <a:ext uri="{FF2B5EF4-FFF2-40B4-BE49-F238E27FC236}">
                          <a16:creationId xmlns:a16="http://schemas.microsoft.com/office/drawing/2014/main" id="{9167D575-1A13-56AB-7892-7EE3F1079E87}"/>
                        </a:ext>
                      </a:extLst>
                    </p:cNvPr>
                    <p:cNvSpPr/>
                    <p:nvPr/>
                  </p:nvSpPr>
                  <p:spPr>
                    <a:xfrm>
                      <a:off x="5625737" y="1001486"/>
                      <a:ext cx="836023" cy="1759131"/>
                    </a:xfrm>
                    <a:custGeom>
                      <a:avLst/>
                      <a:gdLst>
                        <a:gd name="connsiteX0" fmla="*/ 748937 w 836023"/>
                        <a:gd name="connsiteY0" fmla="*/ 1759131 h 1759131"/>
                        <a:gd name="connsiteX1" fmla="*/ 748937 w 836023"/>
                        <a:gd name="connsiteY1" fmla="*/ 1367245 h 1759131"/>
                        <a:gd name="connsiteX2" fmla="*/ 339634 w 836023"/>
                        <a:gd name="connsiteY2" fmla="*/ 1367245 h 1759131"/>
                        <a:gd name="connsiteX3" fmla="*/ 452846 w 836023"/>
                        <a:gd name="connsiteY3" fmla="*/ 1236617 h 1759131"/>
                        <a:gd name="connsiteX4" fmla="*/ 174172 w 836023"/>
                        <a:gd name="connsiteY4" fmla="*/ 1027611 h 1759131"/>
                        <a:gd name="connsiteX5" fmla="*/ 287383 w 836023"/>
                        <a:gd name="connsiteY5" fmla="*/ 992777 h 1759131"/>
                        <a:gd name="connsiteX6" fmla="*/ 0 w 836023"/>
                        <a:gd name="connsiteY6" fmla="*/ 618308 h 1759131"/>
                        <a:gd name="connsiteX7" fmla="*/ 374469 w 836023"/>
                        <a:gd name="connsiteY7" fmla="*/ 583474 h 1759131"/>
                        <a:gd name="connsiteX8" fmla="*/ 531223 w 836023"/>
                        <a:gd name="connsiteY8" fmla="*/ 722811 h 1759131"/>
                        <a:gd name="connsiteX9" fmla="*/ 400594 w 836023"/>
                        <a:gd name="connsiteY9" fmla="*/ 252548 h 1759131"/>
                        <a:gd name="connsiteX10" fmla="*/ 496389 w 836023"/>
                        <a:gd name="connsiteY10" fmla="*/ 296091 h 1759131"/>
                        <a:gd name="connsiteX11" fmla="*/ 836023 w 836023"/>
                        <a:gd name="connsiteY11" fmla="*/ 0 h 1759131"/>
                        <a:gd name="connsiteX12" fmla="*/ 836023 w 836023"/>
                        <a:gd name="connsiteY12" fmla="*/ 0 h 17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6023" h="1759131">
                          <a:moveTo>
                            <a:pt x="748937" y="1759131"/>
                          </a:moveTo>
                          <a:lnTo>
                            <a:pt x="748937" y="1367245"/>
                          </a:lnTo>
                          <a:lnTo>
                            <a:pt x="339634" y="1367245"/>
                          </a:lnTo>
                          <a:lnTo>
                            <a:pt x="452846" y="1236617"/>
                          </a:lnTo>
                          <a:lnTo>
                            <a:pt x="174172" y="1027611"/>
                          </a:lnTo>
                          <a:lnTo>
                            <a:pt x="287383" y="992777"/>
                          </a:lnTo>
                          <a:lnTo>
                            <a:pt x="0" y="618308"/>
                          </a:lnTo>
                          <a:lnTo>
                            <a:pt x="374469" y="583474"/>
                          </a:lnTo>
                          <a:lnTo>
                            <a:pt x="531223" y="722811"/>
                          </a:lnTo>
                          <a:lnTo>
                            <a:pt x="400594" y="252548"/>
                          </a:lnTo>
                          <a:lnTo>
                            <a:pt x="496389" y="296091"/>
                          </a:lnTo>
                          <a:lnTo>
                            <a:pt x="836023" y="0"/>
                          </a:lnTo>
                          <a:lnTo>
                            <a:pt x="836023" y="0"/>
                          </a:lnTo>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eform 163">
                      <a:extLst>
                        <a:ext uri="{FF2B5EF4-FFF2-40B4-BE49-F238E27FC236}">
                          <a16:creationId xmlns:a16="http://schemas.microsoft.com/office/drawing/2014/main" id="{F8640E26-031C-4CDF-6B3B-20C83A535D09}"/>
                        </a:ext>
                      </a:extLst>
                    </p:cNvPr>
                    <p:cNvSpPr/>
                    <p:nvPr/>
                  </p:nvSpPr>
                  <p:spPr>
                    <a:xfrm rot="10800000" flipV="1">
                      <a:off x="6452772" y="1001487"/>
                      <a:ext cx="836023" cy="1759130"/>
                    </a:xfrm>
                    <a:custGeom>
                      <a:avLst/>
                      <a:gdLst>
                        <a:gd name="connsiteX0" fmla="*/ 748937 w 836023"/>
                        <a:gd name="connsiteY0" fmla="*/ 1759131 h 1759131"/>
                        <a:gd name="connsiteX1" fmla="*/ 748937 w 836023"/>
                        <a:gd name="connsiteY1" fmla="*/ 1367245 h 1759131"/>
                        <a:gd name="connsiteX2" fmla="*/ 339634 w 836023"/>
                        <a:gd name="connsiteY2" fmla="*/ 1367245 h 1759131"/>
                        <a:gd name="connsiteX3" fmla="*/ 452846 w 836023"/>
                        <a:gd name="connsiteY3" fmla="*/ 1236617 h 1759131"/>
                        <a:gd name="connsiteX4" fmla="*/ 174172 w 836023"/>
                        <a:gd name="connsiteY4" fmla="*/ 1027611 h 1759131"/>
                        <a:gd name="connsiteX5" fmla="*/ 287383 w 836023"/>
                        <a:gd name="connsiteY5" fmla="*/ 992777 h 1759131"/>
                        <a:gd name="connsiteX6" fmla="*/ 0 w 836023"/>
                        <a:gd name="connsiteY6" fmla="*/ 618308 h 1759131"/>
                        <a:gd name="connsiteX7" fmla="*/ 374469 w 836023"/>
                        <a:gd name="connsiteY7" fmla="*/ 583474 h 1759131"/>
                        <a:gd name="connsiteX8" fmla="*/ 531223 w 836023"/>
                        <a:gd name="connsiteY8" fmla="*/ 722811 h 1759131"/>
                        <a:gd name="connsiteX9" fmla="*/ 400594 w 836023"/>
                        <a:gd name="connsiteY9" fmla="*/ 252548 h 1759131"/>
                        <a:gd name="connsiteX10" fmla="*/ 496389 w 836023"/>
                        <a:gd name="connsiteY10" fmla="*/ 296091 h 1759131"/>
                        <a:gd name="connsiteX11" fmla="*/ 836023 w 836023"/>
                        <a:gd name="connsiteY11" fmla="*/ 0 h 1759131"/>
                        <a:gd name="connsiteX12" fmla="*/ 836023 w 836023"/>
                        <a:gd name="connsiteY12" fmla="*/ 0 h 17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6023" h="1759131">
                          <a:moveTo>
                            <a:pt x="748937" y="1759131"/>
                          </a:moveTo>
                          <a:lnTo>
                            <a:pt x="748937" y="1367245"/>
                          </a:lnTo>
                          <a:lnTo>
                            <a:pt x="339634" y="1367245"/>
                          </a:lnTo>
                          <a:lnTo>
                            <a:pt x="452846" y="1236617"/>
                          </a:lnTo>
                          <a:lnTo>
                            <a:pt x="174172" y="1027611"/>
                          </a:lnTo>
                          <a:lnTo>
                            <a:pt x="287383" y="992777"/>
                          </a:lnTo>
                          <a:lnTo>
                            <a:pt x="0" y="618308"/>
                          </a:lnTo>
                          <a:lnTo>
                            <a:pt x="374469" y="583474"/>
                          </a:lnTo>
                          <a:lnTo>
                            <a:pt x="531223" y="722811"/>
                          </a:lnTo>
                          <a:lnTo>
                            <a:pt x="400594" y="252548"/>
                          </a:lnTo>
                          <a:lnTo>
                            <a:pt x="496389" y="296091"/>
                          </a:lnTo>
                          <a:lnTo>
                            <a:pt x="836023" y="0"/>
                          </a:lnTo>
                          <a:lnTo>
                            <a:pt x="836023" y="0"/>
                          </a:lnTo>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2" name="Straight Connector 161">
                    <a:extLst>
                      <a:ext uri="{FF2B5EF4-FFF2-40B4-BE49-F238E27FC236}">
                        <a16:creationId xmlns:a16="http://schemas.microsoft.com/office/drawing/2014/main" id="{91D5A841-EF8C-BD6A-D069-79675AFCF50D}"/>
                      </a:ext>
                    </a:extLst>
                  </p:cNvPr>
                  <p:cNvCxnSpPr>
                    <a:cxnSpLocks/>
                  </p:cNvCxnSpPr>
                  <p:nvPr/>
                </p:nvCxnSpPr>
                <p:spPr>
                  <a:xfrm flipH="1">
                    <a:off x="6374674" y="2750714"/>
                    <a:ext cx="165184" cy="0"/>
                  </a:xfrm>
                  <a:prstGeom prst="line">
                    <a:avLst/>
                  </a:prstGeom>
                  <a:grpFill/>
                  <a:ln w="25400">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503A734F-EDED-8210-9C88-00CFF76CF54F}"/>
                  </a:ext>
                </a:extLst>
              </p:cNvPr>
              <p:cNvGrpSpPr/>
              <p:nvPr/>
            </p:nvGrpSpPr>
            <p:grpSpPr>
              <a:xfrm>
                <a:off x="6152681" y="2697029"/>
                <a:ext cx="546909" cy="546909"/>
                <a:chOff x="5396570" y="2168800"/>
                <a:chExt cx="546909" cy="546909"/>
              </a:xfrm>
            </p:grpSpPr>
            <p:sp>
              <p:nvSpPr>
                <p:cNvPr id="144" name="Oval 143">
                  <a:extLst>
                    <a:ext uri="{FF2B5EF4-FFF2-40B4-BE49-F238E27FC236}">
                      <a16:creationId xmlns:a16="http://schemas.microsoft.com/office/drawing/2014/main" id="{74F7F9EE-87B4-F99B-E9EA-0423616EF2B4}"/>
                    </a:ext>
                  </a:extLst>
                </p:cNvPr>
                <p:cNvSpPr/>
                <p:nvPr/>
              </p:nvSpPr>
              <p:spPr>
                <a:xfrm>
                  <a:off x="5396570" y="2168800"/>
                  <a:ext cx="546909" cy="546909"/>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45" name="Ink 144">
                      <a:extLst>
                        <a:ext uri="{FF2B5EF4-FFF2-40B4-BE49-F238E27FC236}">
                          <a16:creationId xmlns:a16="http://schemas.microsoft.com/office/drawing/2014/main" id="{715B3946-DE5B-74AA-41B5-D28DC566DC4B}"/>
                        </a:ext>
                      </a:extLst>
                    </p14:cNvPr>
                    <p14:cNvContentPartPr/>
                    <p14:nvPr/>
                  </p14:nvContentPartPr>
                  <p14:xfrm>
                    <a:off x="5479803" y="2240124"/>
                    <a:ext cx="86040" cy="381960"/>
                  </p14:xfrm>
                </p:contentPart>
              </mc:Choice>
              <mc:Fallback xmlns="">
                <p:pic>
                  <p:nvPicPr>
                    <p:cNvPr id="17" name="Ink 16">
                      <a:extLst>
                        <a:ext uri="{FF2B5EF4-FFF2-40B4-BE49-F238E27FC236}">
                          <a16:creationId xmlns:a16="http://schemas.microsoft.com/office/drawing/2014/main" id="{41F46D1F-3DBA-8C47-9BFE-9EB77B761B91}"/>
                        </a:ext>
                      </a:extLst>
                    </p:cNvPr>
                    <p:cNvPicPr/>
                    <p:nvPr/>
                  </p:nvPicPr>
                  <p:blipFill>
                    <a:blip r:embed="rId6"/>
                    <a:stretch>
                      <a:fillRect/>
                    </a:stretch>
                  </p:blipFill>
                  <p:spPr>
                    <a:xfrm>
                      <a:off x="5470803" y="2231124"/>
                      <a:ext cx="1036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6" name="Ink 145">
                      <a:extLst>
                        <a:ext uri="{FF2B5EF4-FFF2-40B4-BE49-F238E27FC236}">
                          <a16:creationId xmlns:a16="http://schemas.microsoft.com/office/drawing/2014/main" id="{69E8F4CA-2061-5A73-9B2A-DE35A4807964}"/>
                        </a:ext>
                      </a:extLst>
                    </p14:cNvPr>
                    <p14:cNvContentPartPr/>
                    <p14:nvPr/>
                  </p14:nvContentPartPr>
                  <p14:xfrm>
                    <a:off x="5747643" y="2217084"/>
                    <a:ext cx="87840" cy="420480"/>
                  </p14:xfrm>
                </p:contentPart>
              </mc:Choice>
              <mc:Fallback xmlns="">
                <p:pic>
                  <p:nvPicPr>
                    <p:cNvPr id="18" name="Ink 17">
                      <a:extLst>
                        <a:ext uri="{FF2B5EF4-FFF2-40B4-BE49-F238E27FC236}">
                          <a16:creationId xmlns:a16="http://schemas.microsoft.com/office/drawing/2014/main" id="{45ADCF2E-5620-9649-B5DA-3F15B74EC2E3}"/>
                        </a:ext>
                      </a:extLst>
                    </p:cNvPr>
                    <p:cNvPicPr/>
                    <p:nvPr/>
                  </p:nvPicPr>
                  <p:blipFill>
                    <a:blip r:embed="rId8"/>
                    <a:stretch>
                      <a:fillRect/>
                    </a:stretch>
                  </p:blipFill>
                  <p:spPr>
                    <a:xfrm>
                      <a:off x="5738643" y="2208084"/>
                      <a:ext cx="105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7" name="Ink 146">
                      <a:extLst>
                        <a:ext uri="{FF2B5EF4-FFF2-40B4-BE49-F238E27FC236}">
                          <a16:creationId xmlns:a16="http://schemas.microsoft.com/office/drawing/2014/main" id="{287B499C-3C62-B019-9EA5-6D50D40110BC}"/>
                        </a:ext>
                      </a:extLst>
                    </p14:cNvPr>
                    <p14:cNvContentPartPr/>
                    <p14:nvPr/>
                  </p14:nvContentPartPr>
                  <p14:xfrm>
                    <a:off x="5722083" y="2320404"/>
                    <a:ext cx="71280" cy="14760"/>
                  </p14:xfrm>
                </p:contentPart>
              </mc:Choice>
              <mc:Fallback xmlns="">
                <p:pic>
                  <p:nvPicPr>
                    <p:cNvPr id="19" name="Ink 18">
                      <a:extLst>
                        <a:ext uri="{FF2B5EF4-FFF2-40B4-BE49-F238E27FC236}">
                          <a16:creationId xmlns:a16="http://schemas.microsoft.com/office/drawing/2014/main" id="{9729E23B-86E9-9A46-B285-25200201C79C}"/>
                        </a:ext>
                      </a:extLst>
                    </p:cNvPr>
                    <p:cNvPicPr/>
                    <p:nvPr/>
                  </p:nvPicPr>
                  <p:blipFill>
                    <a:blip r:embed="rId10"/>
                    <a:stretch>
                      <a:fillRect/>
                    </a:stretch>
                  </p:blipFill>
                  <p:spPr>
                    <a:xfrm>
                      <a:off x="5713083" y="2311404"/>
                      <a:ext cx="889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8" name="Ink 147">
                      <a:extLst>
                        <a:ext uri="{FF2B5EF4-FFF2-40B4-BE49-F238E27FC236}">
                          <a16:creationId xmlns:a16="http://schemas.microsoft.com/office/drawing/2014/main" id="{1AE4B2A0-A076-433F-F732-1C9503CCC5DD}"/>
                        </a:ext>
                      </a:extLst>
                    </p14:cNvPr>
                    <p14:cNvContentPartPr/>
                    <p14:nvPr/>
                  </p14:nvContentPartPr>
                  <p14:xfrm>
                    <a:off x="5688963" y="2400324"/>
                    <a:ext cx="109440" cy="2880"/>
                  </p14:xfrm>
                </p:contentPart>
              </mc:Choice>
              <mc:Fallback xmlns="">
                <p:pic>
                  <p:nvPicPr>
                    <p:cNvPr id="20" name="Ink 19">
                      <a:extLst>
                        <a:ext uri="{FF2B5EF4-FFF2-40B4-BE49-F238E27FC236}">
                          <a16:creationId xmlns:a16="http://schemas.microsoft.com/office/drawing/2014/main" id="{1CE52378-9196-C949-A73D-8CA5E0DA87DD}"/>
                        </a:ext>
                      </a:extLst>
                    </p:cNvPr>
                    <p:cNvPicPr/>
                    <p:nvPr/>
                  </p:nvPicPr>
                  <p:blipFill>
                    <a:blip r:embed="rId12"/>
                    <a:stretch>
                      <a:fillRect/>
                    </a:stretch>
                  </p:blipFill>
                  <p:spPr>
                    <a:xfrm>
                      <a:off x="5679963" y="2391324"/>
                      <a:ext cx="127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9" name="Ink 148">
                      <a:extLst>
                        <a:ext uri="{FF2B5EF4-FFF2-40B4-BE49-F238E27FC236}">
                          <a16:creationId xmlns:a16="http://schemas.microsoft.com/office/drawing/2014/main" id="{6D3BDAEA-1FDB-8D5D-0743-16E2D12EAFD3}"/>
                        </a:ext>
                      </a:extLst>
                    </p14:cNvPr>
                    <p14:cNvContentPartPr/>
                    <p14:nvPr/>
                  </p14:nvContentPartPr>
                  <p14:xfrm>
                    <a:off x="5709483" y="2456484"/>
                    <a:ext cx="80280" cy="8280"/>
                  </p14:xfrm>
                </p:contentPart>
              </mc:Choice>
              <mc:Fallback xmlns="">
                <p:pic>
                  <p:nvPicPr>
                    <p:cNvPr id="21" name="Ink 20">
                      <a:extLst>
                        <a:ext uri="{FF2B5EF4-FFF2-40B4-BE49-F238E27FC236}">
                          <a16:creationId xmlns:a16="http://schemas.microsoft.com/office/drawing/2014/main" id="{5DB194CF-E012-594E-8CF5-4BB0EA46EDBE}"/>
                        </a:ext>
                      </a:extLst>
                    </p:cNvPr>
                    <p:cNvPicPr/>
                    <p:nvPr/>
                  </p:nvPicPr>
                  <p:blipFill>
                    <a:blip r:embed="rId14"/>
                    <a:stretch>
                      <a:fillRect/>
                    </a:stretch>
                  </p:blipFill>
                  <p:spPr>
                    <a:xfrm>
                      <a:off x="5700843" y="2447484"/>
                      <a:ext cx="97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0" name="Ink 149">
                      <a:extLst>
                        <a:ext uri="{FF2B5EF4-FFF2-40B4-BE49-F238E27FC236}">
                          <a16:creationId xmlns:a16="http://schemas.microsoft.com/office/drawing/2014/main" id="{9CBA5D4C-CA86-F6B4-627A-ED8FDC33288D}"/>
                        </a:ext>
                      </a:extLst>
                    </p14:cNvPr>
                    <p14:cNvContentPartPr/>
                    <p14:nvPr/>
                  </p14:nvContentPartPr>
                  <p14:xfrm>
                    <a:off x="5716323" y="2267124"/>
                    <a:ext cx="87840" cy="8640"/>
                  </p14:xfrm>
                </p:contentPart>
              </mc:Choice>
              <mc:Fallback xmlns="">
                <p:pic>
                  <p:nvPicPr>
                    <p:cNvPr id="27" name="Ink 26">
                      <a:extLst>
                        <a:ext uri="{FF2B5EF4-FFF2-40B4-BE49-F238E27FC236}">
                          <a16:creationId xmlns:a16="http://schemas.microsoft.com/office/drawing/2014/main" id="{F362D344-40E3-F844-BED7-2871BAB728EB}"/>
                        </a:ext>
                      </a:extLst>
                    </p:cNvPr>
                    <p:cNvPicPr/>
                    <p:nvPr/>
                  </p:nvPicPr>
                  <p:blipFill>
                    <a:blip r:embed="rId16"/>
                    <a:stretch>
                      <a:fillRect/>
                    </a:stretch>
                  </p:blipFill>
                  <p:spPr>
                    <a:xfrm>
                      <a:off x="5707323" y="225812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1" name="Ink 150">
                      <a:extLst>
                        <a:ext uri="{FF2B5EF4-FFF2-40B4-BE49-F238E27FC236}">
                          <a16:creationId xmlns:a16="http://schemas.microsoft.com/office/drawing/2014/main" id="{DB5DB1C0-9ADC-08E7-E8D7-7A656F8F5DA4}"/>
                        </a:ext>
                      </a:extLst>
                    </p14:cNvPr>
                    <p14:cNvContentPartPr/>
                    <p14:nvPr/>
                  </p14:nvContentPartPr>
                  <p14:xfrm>
                    <a:off x="5488083" y="2265684"/>
                    <a:ext cx="72000" cy="33480"/>
                  </p14:xfrm>
                </p:contentPart>
              </mc:Choice>
              <mc:Fallback xmlns="">
                <p:pic>
                  <p:nvPicPr>
                    <p:cNvPr id="29" name="Ink 28">
                      <a:extLst>
                        <a:ext uri="{FF2B5EF4-FFF2-40B4-BE49-F238E27FC236}">
                          <a16:creationId xmlns:a16="http://schemas.microsoft.com/office/drawing/2014/main" id="{039A4DA8-B351-5E44-9D99-894944B6F9C0}"/>
                        </a:ext>
                      </a:extLst>
                    </p:cNvPr>
                    <p:cNvPicPr/>
                    <p:nvPr/>
                  </p:nvPicPr>
                  <p:blipFill>
                    <a:blip r:embed="rId18"/>
                    <a:stretch>
                      <a:fillRect/>
                    </a:stretch>
                  </p:blipFill>
                  <p:spPr>
                    <a:xfrm>
                      <a:off x="5479083" y="2257044"/>
                      <a:ext cx="89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2" name="Ink 151">
                      <a:extLst>
                        <a:ext uri="{FF2B5EF4-FFF2-40B4-BE49-F238E27FC236}">
                          <a16:creationId xmlns:a16="http://schemas.microsoft.com/office/drawing/2014/main" id="{AFF1ABB2-6460-F4C5-B880-63F46E1A2A18}"/>
                        </a:ext>
                      </a:extLst>
                    </p14:cNvPr>
                    <p14:cNvContentPartPr/>
                    <p14:nvPr/>
                  </p14:nvContentPartPr>
                  <p14:xfrm>
                    <a:off x="5517603" y="2336244"/>
                    <a:ext cx="81720" cy="5760"/>
                  </p14:xfrm>
                </p:contentPart>
              </mc:Choice>
              <mc:Fallback xmlns="">
                <p:pic>
                  <p:nvPicPr>
                    <p:cNvPr id="31" name="Ink 30">
                      <a:extLst>
                        <a:ext uri="{FF2B5EF4-FFF2-40B4-BE49-F238E27FC236}">
                          <a16:creationId xmlns:a16="http://schemas.microsoft.com/office/drawing/2014/main" id="{45FD100A-65BA-0449-B818-2BD86DC9AAAE}"/>
                        </a:ext>
                      </a:extLst>
                    </p:cNvPr>
                    <p:cNvPicPr/>
                    <p:nvPr/>
                  </p:nvPicPr>
                  <p:blipFill>
                    <a:blip r:embed="rId20"/>
                    <a:stretch>
                      <a:fillRect/>
                    </a:stretch>
                  </p:blipFill>
                  <p:spPr>
                    <a:xfrm>
                      <a:off x="5508603" y="2327244"/>
                      <a:ext cx="99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3" name="Ink 152">
                      <a:extLst>
                        <a:ext uri="{FF2B5EF4-FFF2-40B4-BE49-F238E27FC236}">
                          <a16:creationId xmlns:a16="http://schemas.microsoft.com/office/drawing/2014/main" id="{C8820A17-CD24-9898-20F6-048E117CCBA9}"/>
                        </a:ext>
                      </a:extLst>
                    </p14:cNvPr>
                    <p14:cNvContentPartPr/>
                    <p14:nvPr/>
                  </p14:nvContentPartPr>
                  <p14:xfrm>
                    <a:off x="5504643" y="2422644"/>
                    <a:ext cx="101160" cy="16200"/>
                  </p14:xfrm>
                </p:contentPart>
              </mc:Choice>
              <mc:Fallback xmlns="">
                <p:pic>
                  <p:nvPicPr>
                    <p:cNvPr id="33" name="Ink 32">
                      <a:extLst>
                        <a:ext uri="{FF2B5EF4-FFF2-40B4-BE49-F238E27FC236}">
                          <a16:creationId xmlns:a16="http://schemas.microsoft.com/office/drawing/2014/main" id="{04CDF1DE-6294-C745-8776-592E3B92208B}"/>
                        </a:ext>
                      </a:extLst>
                    </p:cNvPr>
                    <p:cNvPicPr/>
                    <p:nvPr/>
                  </p:nvPicPr>
                  <p:blipFill>
                    <a:blip r:embed="rId22"/>
                    <a:stretch>
                      <a:fillRect/>
                    </a:stretch>
                  </p:blipFill>
                  <p:spPr>
                    <a:xfrm>
                      <a:off x="5495643" y="2413644"/>
                      <a:ext cx="118800" cy="33840"/>
                    </a:xfrm>
                    <a:prstGeom prst="rect">
                      <a:avLst/>
                    </a:prstGeom>
                  </p:spPr>
                </p:pic>
              </mc:Fallback>
            </mc:AlternateContent>
            <p:grpSp>
              <p:nvGrpSpPr>
                <p:cNvPr id="154" name="Group 153">
                  <a:extLst>
                    <a:ext uri="{FF2B5EF4-FFF2-40B4-BE49-F238E27FC236}">
                      <a16:creationId xmlns:a16="http://schemas.microsoft.com/office/drawing/2014/main" id="{19F873B4-65F4-90BE-1321-9003A0DE3AA8}"/>
                    </a:ext>
                  </a:extLst>
                </p:cNvPr>
                <p:cNvGrpSpPr/>
                <p:nvPr/>
              </p:nvGrpSpPr>
              <p:grpSpPr>
                <a:xfrm>
                  <a:off x="5510403" y="2532444"/>
                  <a:ext cx="337680" cy="103320"/>
                  <a:chOff x="5510403" y="2532444"/>
                  <a:chExt cx="337680" cy="103320"/>
                </a:xfrm>
              </p:grpSpPr>
              <mc:AlternateContent xmlns:mc="http://schemas.openxmlformats.org/markup-compatibility/2006" xmlns:p14="http://schemas.microsoft.com/office/powerpoint/2010/main">
                <mc:Choice Requires="p14">
                  <p:contentPart p14:bwMode="auto" r:id="rId23">
                    <p14:nvContentPartPr>
                      <p14:cNvPr id="155" name="Ink 154">
                        <a:extLst>
                          <a:ext uri="{FF2B5EF4-FFF2-40B4-BE49-F238E27FC236}">
                            <a16:creationId xmlns:a16="http://schemas.microsoft.com/office/drawing/2014/main" id="{AA479C54-8C0A-1627-3046-AE4863DEC1D2}"/>
                          </a:ext>
                        </a:extLst>
                      </p14:cNvPr>
                      <p14:cNvContentPartPr/>
                      <p14:nvPr/>
                    </p14:nvContentPartPr>
                    <p14:xfrm>
                      <a:off x="5724243" y="2537484"/>
                      <a:ext cx="70200" cy="17640"/>
                    </p14:xfrm>
                  </p:contentPart>
                </mc:Choice>
                <mc:Fallback xmlns="">
                  <p:pic>
                    <p:nvPicPr>
                      <p:cNvPr id="23" name="Ink 22">
                        <a:extLst>
                          <a:ext uri="{FF2B5EF4-FFF2-40B4-BE49-F238E27FC236}">
                            <a16:creationId xmlns:a16="http://schemas.microsoft.com/office/drawing/2014/main" id="{4723F007-E821-1947-A9AF-C9CD917C7C44}"/>
                          </a:ext>
                        </a:extLst>
                      </p:cNvPr>
                      <p:cNvPicPr/>
                      <p:nvPr/>
                    </p:nvPicPr>
                    <p:blipFill>
                      <a:blip r:embed="rId24"/>
                      <a:stretch>
                        <a:fillRect/>
                      </a:stretch>
                    </p:blipFill>
                    <p:spPr>
                      <a:xfrm>
                        <a:off x="5715243" y="2528484"/>
                        <a:ext cx="87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6" name="Ink 155">
                        <a:extLst>
                          <a:ext uri="{FF2B5EF4-FFF2-40B4-BE49-F238E27FC236}">
                            <a16:creationId xmlns:a16="http://schemas.microsoft.com/office/drawing/2014/main" id="{0142CFC7-A884-52E6-28A2-CD6A9EF20B3D}"/>
                          </a:ext>
                        </a:extLst>
                      </p14:cNvPr>
                      <p14:cNvContentPartPr/>
                      <p14:nvPr/>
                    </p14:nvContentPartPr>
                    <p14:xfrm>
                      <a:off x="5755563" y="2578524"/>
                      <a:ext cx="92520" cy="34560"/>
                    </p14:xfrm>
                  </p:contentPart>
                </mc:Choice>
                <mc:Fallback xmlns="">
                  <p:pic>
                    <p:nvPicPr>
                      <p:cNvPr id="25" name="Ink 24">
                        <a:extLst>
                          <a:ext uri="{FF2B5EF4-FFF2-40B4-BE49-F238E27FC236}">
                            <a16:creationId xmlns:a16="http://schemas.microsoft.com/office/drawing/2014/main" id="{61D88FA8-62BA-F141-8BCC-6A1454A9246F}"/>
                          </a:ext>
                        </a:extLst>
                      </p:cNvPr>
                      <p:cNvPicPr/>
                      <p:nvPr/>
                    </p:nvPicPr>
                    <p:blipFill>
                      <a:blip r:embed="rId26"/>
                      <a:stretch>
                        <a:fillRect/>
                      </a:stretch>
                    </p:blipFill>
                    <p:spPr>
                      <a:xfrm>
                        <a:off x="5746923" y="2569524"/>
                        <a:ext cx="110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7" name="Ink 156">
                        <a:extLst>
                          <a:ext uri="{FF2B5EF4-FFF2-40B4-BE49-F238E27FC236}">
                            <a16:creationId xmlns:a16="http://schemas.microsoft.com/office/drawing/2014/main" id="{9481D5E2-5EBE-E124-77FE-EBC0E229DBB4}"/>
                          </a:ext>
                        </a:extLst>
                      </p14:cNvPr>
                      <p14:cNvContentPartPr/>
                      <p14:nvPr/>
                    </p14:nvContentPartPr>
                    <p14:xfrm>
                      <a:off x="5523363" y="2532444"/>
                      <a:ext cx="71640" cy="360"/>
                    </p14:xfrm>
                  </p:contentPart>
                </mc:Choice>
                <mc:Fallback xmlns="">
                  <p:pic>
                    <p:nvPicPr>
                      <p:cNvPr id="35" name="Ink 34">
                        <a:extLst>
                          <a:ext uri="{FF2B5EF4-FFF2-40B4-BE49-F238E27FC236}">
                            <a16:creationId xmlns:a16="http://schemas.microsoft.com/office/drawing/2014/main" id="{C5BC1103-740E-934F-BDA1-4507E95447B6}"/>
                          </a:ext>
                        </a:extLst>
                      </p:cNvPr>
                      <p:cNvPicPr/>
                      <p:nvPr/>
                    </p:nvPicPr>
                    <p:blipFill>
                      <a:blip r:embed="rId28"/>
                      <a:stretch>
                        <a:fillRect/>
                      </a:stretch>
                    </p:blipFill>
                    <p:spPr>
                      <a:xfrm>
                        <a:off x="5514363" y="2523444"/>
                        <a:ext cx="89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8" name="Ink 157">
                        <a:extLst>
                          <a:ext uri="{FF2B5EF4-FFF2-40B4-BE49-F238E27FC236}">
                            <a16:creationId xmlns:a16="http://schemas.microsoft.com/office/drawing/2014/main" id="{9D47F1BA-1865-B83D-51B9-9D47A808A86A}"/>
                          </a:ext>
                        </a:extLst>
                      </p14:cNvPr>
                      <p14:cNvContentPartPr/>
                      <p14:nvPr/>
                    </p14:nvContentPartPr>
                    <p14:xfrm>
                      <a:off x="5510403" y="2559084"/>
                      <a:ext cx="81000" cy="76680"/>
                    </p14:xfrm>
                  </p:contentPart>
                </mc:Choice>
                <mc:Fallback xmlns="">
                  <p:pic>
                    <p:nvPicPr>
                      <p:cNvPr id="37" name="Ink 36">
                        <a:extLst>
                          <a:ext uri="{FF2B5EF4-FFF2-40B4-BE49-F238E27FC236}">
                            <a16:creationId xmlns:a16="http://schemas.microsoft.com/office/drawing/2014/main" id="{FAB7BF44-D487-1247-BAFC-DA0D5DE5BD19}"/>
                          </a:ext>
                        </a:extLst>
                      </p:cNvPr>
                      <p:cNvPicPr/>
                      <p:nvPr/>
                    </p:nvPicPr>
                    <p:blipFill>
                      <a:blip r:embed="rId30"/>
                      <a:stretch>
                        <a:fillRect/>
                      </a:stretch>
                    </p:blipFill>
                    <p:spPr>
                      <a:xfrm>
                        <a:off x="5501403" y="2550084"/>
                        <a:ext cx="98640" cy="94320"/>
                      </a:xfrm>
                      <a:prstGeom prst="rect">
                        <a:avLst/>
                      </a:prstGeom>
                    </p:spPr>
                  </p:pic>
                </mc:Fallback>
              </mc:AlternateContent>
            </p:grpSp>
          </p:grpSp>
          <p:grpSp>
            <p:nvGrpSpPr>
              <p:cNvPr id="123" name="Group 122">
                <a:extLst>
                  <a:ext uri="{FF2B5EF4-FFF2-40B4-BE49-F238E27FC236}">
                    <a16:creationId xmlns:a16="http://schemas.microsoft.com/office/drawing/2014/main" id="{C8860052-AE05-B1C9-8513-2C09C4FB0E9B}"/>
                  </a:ext>
                </a:extLst>
              </p:cNvPr>
              <p:cNvGrpSpPr/>
              <p:nvPr/>
            </p:nvGrpSpPr>
            <p:grpSpPr>
              <a:xfrm>
                <a:off x="2041319" y="2146846"/>
                <a:ext cx="1014936" cy="1882053"/>
                <a:chOff x="2359580" y="2940592"/>
                <a:chExt cx="1014936" cy="1882053"/>
              </a:xfrm>
            </p:grpSpPr>
            <mc:AlternateContent xmlns:mc="http://schemas.openxmlformats.org/markup-compatibility/2006" xmlns:p14="http://schemas.microsoft.com/office/powerpoint/2010/main">
              <mc:Choice Requires="p14">
                <p:contentPart p14:bwMode="auto" r:id="rId31">
                  <p14:nvContentPartPr>
                    <p14:cNvPr id="131" name="Ink 130">
                      <a:extLst>
                        <a:ext uri="{FF2B5EF4-FFF2-40B4-BE49-F238E27FC236}">
                          <a16:creationId xmlns:a16="http://schemas.microsoft.com/office/drawing/2014/main" id="{E010A451-6754-9121-F49C-6E00F64E12CE}"/>
                        </a:ext>
                      </a:extLst>
                    </p14:cNvPr>
                    <p14:cNvContentPartPr/>
                    <p14:nvPr/>
                  </p14:nvContentPartPr>
                  <p14:xfrm>
                    <a:off x="2854940" y="3361072"/>
                    <a:ext cx="73440" cy="520200"/>
                  </p14:xfrm>
                </p:contentPart>
              </mc:Choice>
              <mc:Fallback xmlns="">
                <p:pic>
                  <p:nvPicPr>
                    <p:cNvPr id="46" name="Ink 45">
                      <a:extLst>
                        <a:ext uri="{FF2B5EF4-FFF2-40B4-BE49-F238E27FC236}">
                          <a16:creationId xmlns:a16="http://schemas.microsoft.com/office/drawing/2014/main" id="{D3F05607-9863-C144-B50B-C19B826D0009}"/>
                        </a:ext>
                      </a:extLst>
                    </p:cNvPr>
                    <p:cNvPicPr/>
                    <p:nvPr/>
                  </p:nvPicPr>
                  <p:blipFill>
                    <a:blip r:embed="rId32"/>
                    <a:stretch>
                      <a:fillRect/>
                    </a:stretch>
                  </p:blipFill>
                  <p:spPr>
                    <a:xfrm>
                      <a:off x="2837300" y="3343072"/>
                      <a:ext cx="10908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2" name="Ink 131">
                      <a:extLst>
                        <a:ext uri="{FF2B5EF4-FFF2-40B4-BE49-F238E27FC236}">
                          <a16:creationId xmlns:a16="http://schemas.microsoft.com/office/drawing/2014/main" id="{A21DA065-5E73-94C8-3462-E49F1021D791}"/>
                        </a:ext>
                      </a:extLst>
                    </p14:cNvPr>
                    <p14:cNvContentPartPr/>
                    <p14:nvPr/>
                  </p14:nvContentPartPr>
                  <p14:xfrm>
                    <a:off x="2890940" y="3245872"/>
                    <a:ext cx="322200" cy="195840"/>
                  </p14:xfrm>
                </p:contentPart>
              </mc:Choice>
              <mc:Fallback xmlns="">
                <p:pic>
                  <p:nvPicPr>
                    <p:cNvPr id="48" name="Ink 47">
                      <a:extLst>
                        <a:ext uri="{FF2B5EF4-FFF2-40B4-BE49-F238E27FC236}">
                          <a16:creationId xmlns:a16="http://schemas.microsoft.com/office/drawing/2014/main" id="{555BE275-EB90-8147-AE3F-419EDC99B521}"/>
                        </a:ext>
                      </a:extLst>
                    </p:cNvPr>
                    <p:cNvPicPr/>
                    <p:nvPr/>
                  </p:nvPicPr>
                  <p:blipFill>
                    <a:blip r:embed="rId34"/>
                    <a:stretch>
                      <a:fillRect/>
                    </a:stretch>
                  </p:blipFill>
                  <p:spPr>
                    <a:xfrm>
                      <a:off x="2872940" y="3227872"/>
                      <a:ext cx="3578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3" name="Ink 132">
                      <a:extLst>
                        <a:ext uri="{FF2B5EF4-FFF2-40B4-BE49-F238E27FC236}">
                          <a16:creationId xmlns:a16="http://schemas.microsoft.com/office/drawing/2014/main" id="{D6EC9F61-A187-C9BD-013D-80033D6D801B}"/>
                        </a:ext>
                      </a:extLst>
                    </p14:cNvPr>
                    <p14:cNvContentPartPr/>
                    <p14:nvPr/>
                  </p14:nvContentPartPr>
                  <p14:xfrm>
                    <a:off x="2399900" y="3287992"/>
                    <a:ext cx="482040" cy="176400"/>
                  </p14:xfrm>
                </p:contentPart>
              </mc:Choice>
              <mc:Fallback xmlns="">
                <p:pic>
                  <p:nvPicPr>
                    <p:cNvPr id="49" name="Ink 48">
                      <a:extLst>
                        <a:ext uri="{FF2B5EF4-FFF2-40B4-BE49-F238E27FC236}">
                          <a16:creationId xmlns:a16="http://schemas.microsoft.com/office/drawing/2014/main" id="{CB1CBD5C-8B29-4445-842C-047D67B983A7}"/>
                        </a:ext>
                      </a:extLst>
                    </p:cNvPr>
                    <p:cNvPicPr/>
                    <p:nvPr/>
                  </p:nvPicPr>
                  <p:blipFill>
                    <a:blip r:embed="rId36"/>
                    <a:stretch>
                      <a:fillRect/>
                    </a:stretch>
                  </p:blipFill>
                  <p:spPr>
                    <a:xfrm>
                      <a:off x="2381900" y="3269992"/>
                      <a:ext cx="517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4" name="Ink 133">
                      <a:extLst>
                        <a:ext uri="{FF2B5EF4-FFF2-40B4-BE49-F238E27FC236}">
                          <a16:creationId xmlns:a16="http://schemas.microsoft.com/office/drawing/2014/main" id="{D2B28556-32C9-E506-D62A-2D7C084B1EBA}"/>
                        </a:ext>
                      </a:extLst>
                    </p14:cNvPr>
                    <p14:cNvContentPartPr/>
                    <p14:nvPr/>
                  </p14:nvContentPartPr>
                  <p14:xfrm>
                    <a:off x="2709140" y="2965432"/>
                    <a:ext cx="187200" cy="457560"/>
                  </p14:xfrm>
                </p:contentPart>
              </mc:Choice>
              <mc:Fallback xmlns="">
                <p:pic>
                  <p:nvPicPr>
                    <p:cNvPr id="50" name="Ink 49">
                      <a:extLst>
                        <a:ext uri="{FF2B5EF4-FFF2-40B4-BE49-F238E27FC236}">
                          <a16:creationId xmlns:a16="http://schemas.microsoft.com/office/drawing/2014/main" id="{BB7A9F7C-8C3E-AC4B-8A96-C9B1B13477C6}"/>
                        </a:ext>
                      </a:extLst>
                    </p:cNvPr>
                    <p:cNvPicPr/>
                    <p:nvPr/>
                  </p:nvPicPr>
                  <p:blipFill>
                    <a:blip r:embed="rId38"/>
                    <a:stretch>
                      <a:fillRect/>
                    </a:stretch>
                  </p:blipFill>
                  <p:spPr>
                    <a:xfrm>
                      <a:off x="2691140" y="2947432"/>
                      <a:ext cx="22284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5" name="Ink 134">
                      <a:extLst>
                        <a:ext uri="{FF2B5EF4-FFF2-40B4-BE49-F238E27FC236}">
                          <a16:creationId xmlns:a16="http://schemas.microsoft.com/office/drawing/2014/main" id="{CD63B3BF-FB9D-F339-1313-CD5E82F704DC}"/>
                        </a:ext>
                      </a:extLst>
                    </p14:cNvPr>
                    <p14:cNvContentPartPr/>
                    <p14:nvPr/>
                  </p14:nvContentPartPr>
                  <p14:xfrm>
                    <a:off x="2822900" y="2940592"/>
                    <a:ext cx="331200" cy="231120"/>
                  </p14:xfrm>
                </p:contentPart>
              </mc:Choice>
              <mc:Fallback xmlns="">
                <p:pic>
                  <p:nvPicPr>
                    <p:cNvPr id="51" name="Ink 50">
                      <a:extLst>
                        <a:ext uri="{FF2B5EF4-FFF2-40B4-BE49-F238E27FC236}">
                          <a16:creationId xmlns:a16="http://schemas.microsoft.com/office/drawing/2014/main" id="{D9B4B898-363C-A44C-B297-67C249AFB205}"/>
                        </a:ext>
                      </a:extLst>
                    </p:cNvPr>
                    <p:cNvPicPr/>
                    <p:nvPr/>
                  </p:nvPicPr>
                  <p:blipFill>
                    <a:blip r:embed="rId40"/>
                    <a:stretch>
                      <a:fillRect/>
                    </a:stretch>
                  </p:blipFill>
                  <p:spPr>
                    <a:xfrm>
                      <a:off x="2804900" y="2922592"/>
                      <a:ext cx="3668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6" name="Ink 135">
                      <a:extLst>
                        <a:ext uri="{FF2B5EF4-FFF2-40B4-BE49-F238E27FC236}">
                          <a16:creationId xmlns:a16="http://schemas.microsoft.com/office/drawing/2014/main" id="{812A16F9-CB38-AA99-A57A-6ED8A4063756}"/>
                        </a:ext>
                      </a:extLst>
                    </p14:cNvPr>
                    <p14:cNvContentPartPr/>
                    <p14:nvPr/>
                  </p14:nvContentPartPr>
                  <p14:xfrm>
                    <a:off x="2359580" y="3041032"/>
                    <a:ext cx="465840" cy="135000"/>
                  </p14:xfrm>
                </p:contentPart>
              </mc:Choice>
              <mc:Fallback xmlns="">
                <p:pic>
                  <p:nvPicPr>
                    <p:cNvPr id="52" name="Ink 51">
                      <a:extLst>
                        <a:ext uri="{FF2B5EF4-FFF2-40B4-BE49-F238E27FC236}">
                          <a16:creationId xmlns:a16="http://schemas.microsoft.com/office/drawing/2014/main" id="{57ADCB42-2669-A245-BA52-215A132C6A64}"/>
                        </a:ext>
                      </a:extLst>
                    </p:cNvPr>
                    <p:cNvPicPr/>
                    <p:nvPr/>
                  </p:nvPicPr>
                  <p:blipFill>
                    <a:blip r:embed="rId42"/>
                    <a:stretch>
                      <a:fillRect/>
                    </a:stretch>
                  </p:blipFill>
                  <p:spPr>
                    <a:xfrm>
                      <a:off x="2341580" y="3023032"/>
                      <a:ext cx="5014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7" name="Ink 136">
                      <a:extLst>
                        <a:ext uri="{FF2B5EF4-FFF2-40B4-BE49-F238E27FC236}">
                          <a16:creationId xmlns:a16="http://schemas.microsoft.com/office/drawing/2014/main" id="{CEBCE280-5018-D3DA-FFE4-2D39E96C8670}"/>
                        </a:ext>
                      </a:extLst>
                    </p14:cNvPr>
                    <p14:cNvContentPartPr/>
                    <p14:nvPr/>
                  </p14:nvContentPartPr>
                  <p14:xfrm>
                    <a:off x="2865020" y="3716032"/>
                    <a:ext cx="102960" cy="395280"/>
                  </p14:xfrm>
                </p:contentPart>
              </mc:Choice>
              <mc:Fallback xmlns="">
                <p:pic>
                  <p:nvPicPr>
                    <p:cNvPr id="90" name="Ink 89">
                      <a:extLst>
                        <a:ext uri="{FF2B5EF4-FFF2-40B4-BE49-F238E27FC236}">
                          <a16:creationId xmlns:a16="http://schemas.microsoft.com/office/drawing/2014/main" id="{553471A3-C0AB-0244-8AEA-150D75EAA904}"/>
                        </a:ext>
                      </a:extLst>
                    </p:cNvPr>
                    <p:cNvPicPr/>
                    <p:nvPr/>
                  </p:nvPicPr>
                  <p:blipFill>
                    <a:blip r:embed="rId44"/>
                    <a:stretch>
                      <a:fillRect/>
                    </a:stretch>
                  </p:blipFill>
                  <p:spPr>
                    <a:xfrm>
                      <a:off x="2847020" y="3698392"/>
                      <a:ext cx="1386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38" name="Ink 137">
                      <a:extLst>
                        <a:ext uri="{FF2B5EF4-FFF2-40B4-BE49-F238E27FC236}">
                          <a16:creationId xmlns:a16="http://schemas.microsoft.com/office/drawing/2014/main" id="{13AE373B-26D7-1BA1-2BDA-749943734DF0}"/>
                        </a:ext>
                      </a:extLst>
                    </p14:cNvPr>
                    <p14:cNvContentPartPr/>
                    <p14:nvPr/>
                  </p14:nvContentPartPr>
                  <p14:xfrm>
                    <a:off x="2837300" y="3521272"/>
                    <a:ext cx="452160" cy="126360"/>
                  </p14:xfrm>
                </p:contentPart>
              </mc:Choice>
              <mc:Fallback xmlns="">
                <p:pic>
                  <p:nvPicPr>
                    <p:cNvPr id="91" name="Ink 90">
                      <a:extLst>
                        <a:ext uri="{FF2B5EF4-FFF2-40B4-BE49-F238E27FC236}">
                          <a16:creationId xmlns:a16="http://schemas.microsoft.com/office/drawing/2014/main" id="{2B2317FE-28E6-084E-901D-9E1BF15423DC}"/>
                        </a:ext>
                      </a:extLst>
                    </p:cNvPr>
                    <p:cNvPicPr/>
                    <p:nvPr/>
                  </p:nvPicPr>
                  <p:blipFill>
                    <a:blip r:embed="rId46"/>
                    <a:stretch>
                      <a:fillRect/>
                    </a:stretch>
                  </p:blipFill>
                  <p:spPr>
                    <a:xfrm>
                      <a:off x="2819300" y="3503272"/>
                      <a:ext cx="487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9" name="Ink 138">
                      <a:extLst>
                        <a:ext uri="{FF2B5EF4-FFF2-40B4-BE49-F238E27FC236}">
                          <a16:creationId xmlns:a16="http://schemas.microsoft.com/office/drawing/2014/main" id="{A55F471A-1CA3-CFC6-F312-C6BAC60202A5}"/>
                        </a:ext>
                      </a:extLst>
                    </p14:cNvPr>
                    <p14:cNvContentPartPr/>
                    <p14:nvPr/>
                  </p14:nvContentPartPr>
                  <p14:xfrm>
                    <a:off x="2395580" y="3568432"/>
                    <a:ext cx="561240" cy="162720"/>
                  </p14:xfrm>
                </p:contentPart>
              </mc:Choice>
              <mc:Fallback xmlns="">
                <p:pic>
                  <p:nvPicPr>
                    <p:cNvPr id="92" name="Ink 91">
                      <a:extLst>
                        <a:ext uri="{FF2B5EF4-FFF2-40B4-BE49-F238E27FC236}">
                          <a16:creationId xmlns:a16="http://schemas.microsoft.com/office/drawing/2014/main" id="{CF38D726-13B8-9D40-8AD6-5C84A5AD7D28}"/>
                        </a:ext>
                      </a:extLst>
                    </p:cNvPr>
                    <p:cNvPicPr/>
                    <p:nvPr/>
                  </p:nvPicPr>
                  <p:blipFill>
                    <a:blip r:embed="rId48"/>
                    <a:stretch>
                      <a:fillRect/>
                    </a:stretch>
                  </p:blipFill>
                  <p:spPr>
                    <a:xfrm>
                      <a:off x="2377580" y="3550432"/>
                      <a:ext cx="5968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0" name="Ink 139">
                      <a:extLst>
                        <a:ext uri="{FF2B5EF4-FFF2-40B4-BE49-F238E27FC236}">
                          <a16:creationId xmlns:a16="http://schemas.microsoft.com/office/drawing/2014/main" id="{261ED253-0CDE-6371-27DB-DAA330A8EB9E}"/>
                        </a:ext>
                      </a:extLst>
                    </p14:cNvPr>
                    <p14:cNvContentPartPr/>
                    <p14:nvPr/>
                  </p14:nvContentPartPr>
                  <p14:xfrm>
                    <a:off x="2982380" y="3629632"/>
                    <a:ext cx="116280" cy="197280"/>
                  </p14:xfrm>
                </p:contentPart>
              </mc:Choice>
              <mc:Fallback xmlns="">
                <p:pic>
                  <p:nvPicPr>
                    <p:cNvPr id="93" name="Ink 92">
                      <a:extLst>
                        <a:ext uri="{FF2B5EF4-FFF2-40B4-BE49-F238E27FC236}">
                          <a16:creationId xmlns:a16="http://schemas.microsoft.com/office/drawing/2014/main" id="{C39BBAC1-CC61-CE4C-BBAB-1AA2590AB0DA}"/>
                        </a:ext>
                      </a:extLst>
                    </p:cNvPr>
                    <p:cNvPicPr/>
                    <p:nvPr/>
                  </p:nvPicPr>
                  <p:blipFill>
                    <a:blip r:embed="rId50"/>
                    <a:stretch>
                      <a:fillRect/>
                    </a:stretch>
                  </p:blipFill>
                  <p:spPr>
                    <a:xfrm>
                      <a:off x="2973380" y="3620632"/>
                      <a:ext cx="133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1" name="Ink 140">
                      <a:extLst>
                        <a:ext uri="{FF2B5EF4-FFF2-40B4-BE49-F238E27FC236}">
                          <a16:creationId xmlns:a16="http://schemas.microsoft.com/office/drawing/2014/main" id="{7CCEBE18-6D61-28B5-5C67-2204BE31EB1B}"/>
                        </a:ext>
                      </a:extLst>
                    </p14:cNvPr>
                    <p14:cNvContentPartPr/>
                    <p14:nvPr/>
                  </p14:nvContentPartPr>
                  <p14:xfrm>
                    <a:off x="2701940" y="3415792"/>
                    <a:ext cx="130680" cy="164880"/>
                  </p14:xfrm>
                </p:contentPart>
              </mc:Choice>
              <mc:Fallback xmlns="">
                <p:pic>
                  <p:nvPicPr>
                    <p:cNvPr id="94" name="Ink 93">
                      <a:extLst>
                        <a:ext uri="{FF2B5EF4-FFF2-40B4-BE49-F238E27FC236}">
                          <a16:creationId xmlns:a16="http://schemas.microsoft.com/office/drawing/2014/main" id="{98ED5C27-35F3-F841-B4DF-33BD3537B94B}"/>
                        </a:ext>
                      </a:extLst>
                    </p:cNvPr>
                    <p:cNvPicPr/>
                    <p:nvPr/>
                  </p:nvPicPr>
                  <p:blipFill>
                    <a:blip r:embed="rId52"/>
                    <a:stretch>
                      <a:fillRect/>
                    </a:stretch>
                  </p:blipFill>
                  <p:spPr>
                    <a:xfrm>
                      <a:off x="2692940" y="3406792"/>
                      <a:ext cx="148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2" name="Ink 141">
                      <a:extLst>
                        <a:ext uri="{FF2B5EF4-FFF2-40B4-BE49-F238E27FC236}">
                          <a16:creationId xmlns:a16="http://schemas.microsoft.com/office/drawing/2014/main" id="{40581BC6-6D95-934A-223C-30653ECBF9E6}"/>
                        </a:ext>
                      </a:extLst>
                    </p14:cNvPr>
                    <p14:cNvContentPartPr/>
                    <p14:nvPr/>
                  </p14:nvContentPartPr>
                  <p14:xfrm>
                    <a:off x="2881940" y="3093592"/>
                    <a:ext cx="221040" cy="148680"/>
                  </p14:xfrm>
                </p:contentPart>
              </mc:Choice>
              <mc:Fallback xmlns="">
                <p:pic>
                  <p:nvPicPr>
                    <p:cNvPr id="95" name="Ink 94">
                      <a:extLst>
                        <a:ext uri="{FF2B5EF4-FFF2-40B4-BE49-F238E27FC236}">
                          <a16:creationId xmlns:a16="http://schemas.microsoft.com/office/drawing/2014/main" id="{B17AC595-9452-9D45-88C2-741B041D1319}"/>
                        </a:ext>
                      </a:extLst>
                    </p:cNvPr>
                    <p:cNvPicPr/>
                    <p:nvPr/>
                  </p:nvPicPr>
                  <p:blipFill>
                    <a:blip r:embed="rId54"/>
                    <a:stretch>
                      <a:fillRect/>
                    </a:stretch>
                  </p:blipFill>
                  <p:spPr>
                    <a:xfrm>
                      <a:off x="2872940" y="3084592"/>
                      <a:ext cx="238680" cy="166320"/>
                    </a:xfrm>
                    <a:prstGeom prst="rect">
                      <a:avLst/>
                    </a:prstGeom>
                  </p:spPr>
                </p:pic>
              </mc:Fallback>
            </mc:AlternateContent>
            <p:sp>
              <p:nvSpPr>
                <p:cNvPr id="143" name="Delay 142">
                  <a:extLst>
                    <a:ext uri="{FF2B5EF4-FFF2-40B4-BE49-F238E27FC236}">
                      <a16:creationId xmlns:a16="http://schemas.microsoft.com/office/drawing/2014/main" id="{64F40B17-DE28-3C8D-43F0-6466EFF9596D}"/>
                    </a:ext>
                  </a:extLst>
                </p:cNvPr>
                <p:cNvSpPr/>
                <p:nvPr/>
              </p:nvSpPr>
              <p:spPr>
                <a:xfrm rot="5400000">
                  <a:off x="2480829" y="3928959"/>
                  <a:ext cx="872973" cy="914400"/>
                </a:xfrm>
                <a:prstGeom prst="flowChartDelay">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BB991C03-C0FD-AF70-F597-F60708B942F9}"/>
                  </a:ext>
                </a:extLst>
              </p:cNvPr>
              <p:cNvGrpSpPr/>
              <p:nvPr/>
            </p:nvGrpSpPr>
            <p:grpSpPr>
              <a:xfrm>
                <a:off x="4787181" y="405289"/>
                <a:ext cx="785880" cy="822960"/>
                <a:chOff x="4930946" y="317371"/>
                <a:chExt cx="785880" cy="822960"/>
              </a:xfrm>
            </p:grpSpPr>
            <mc:AlternateContent xmlns:mc="http://schemas.openxmlformats.org/markup-compatibility/2006" xmlns:p14="http://schemas.microsoft.com/office/powerpoint/2010/main">
              <mc:Choice Requires="p14">
                <p:contentPart p14:bwMode="auto" r:id="rId55">
                  <p14:nvContentPartPr>
                    <p14:cNvPr id="125" name="Ink 124">
                      <a:extLst>
                        <a:ext uri="{FF2B5EF4-FFF2-40B4-BE49-F238E27FC236}">
                          <a16:creationId xmlns:a16="http://schemas.microsoft.com/office/drawing/2014/main" id="{2E365DB7-A190-F0A1-3171-628CF36C6D5B}"/>
                        </a:ext>
                      </a:extLst>
                    </p14:cNvPr>
                    <p14:cNvContentPartPr/>
                    <p14:nvPr/>
                  </p14:nvContentPartPr>
                  <p14:xfrm>
                    <a:off x="4930946" y="317371"/>
                    <a:ext cx="785880" cy="822960"/>
                  </p14:xfrm>
                </p:contentPart>
              </mc:Choice>
              <mc:Fallback xmlns="">
                <p:pic>
                  <p:nvPicPr>
                    <p:cNvPr id="110" name="Ink 109">
                      <a:extLst>
                        <a:ext uri="{FF2B5EF4-FFF2-40B4-BE49-F238E27FC236}">
                          <a16:creationId xmlns:a16="http://schemas.microsoft.com/office/drawing/2014/main" id="{FD8A14D2-8804-3A4D-9748-DAB0E12DE671}"/>
                        </a:ext>
                      </a:extLst>
                    </p:cNvPr>
                    <p:cNvPicPr/>
                    <p:nvPr/>
                  </p:nvPicPr>
                  <p:blipFill>
                    <a:blip r:embed="rId56"/>
                    <a:stretch>
                      <a:fillRect/>
                    </a:stretch>
                  </p:blipFill>
                  <p:spPr>
                    <a:xfrm>
                      <a:off x="4922306" y="308731"/>
                      <a:ext cx="803520" cy="840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6" name="Ink 125">
                      <a:extLst>
                        <a:ext uri="{FF2B5EF4-FFF2-40B4-BE49-F238E27FC236}">
                          <a16:creationId xmlns:a16="http://schemas.microsoft.com/office/drawing/2014/main" id="{406FCC31-E31F-4A47-90A2-7922ACE3D92A}"/>
                        </a:ext>
                      </a:extLst>
                    </p14:cNvPr>
                    <p14:cNvContentPartPr/>
                    <p14:nvPr/>
                  </p14:nvContentPartPr>
                  <p14:xfrm>
                    <a:off x="5457266" y="923611"/>
                    <a:ext cx="246960" cy="180720"/>
                  </p14:xfrm>
                </p:contentPart>
              </mc:Choice>
              <mc:Fallback xmlns="">
                <p:pic>
                  <p:nvPicPr>
                    <p:cNvPr id="111" name="Ink 110">
                      <a:extLst>
                        <a:ext uri="{FF2B5EF4-FFF2-40B4-BE49-F238E27FC236}">
                          <a16:creationId xmlns:a16="http://schemas.microsoft.com/office/drawing/2014/main" id="{69B3B343-D5DC-8D44-9362-DA20B1814814}"/>
                        </a:ext>
                      </a:extLst>
                    </p:cNvPr>
                    <p:cNvPicPr/>
                    <p:nvPr/>
                  </p:nvPicPr>
                  <p:blipFill>
                    <a:blip r:embed="rId58"/>
                    <a:stretch>
                      <a:fillRect/>
                    </a:stretch>
                  </p:blipFill>
                  <p:spPr>
                    <a:xfrm>
                      <a:off x="5448266" y="914971"/>
                      <a:ext cx="2646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7" name="Ink 126">
                      <a:extLst>
                        <a:ext uri="{FF2B5EF4-FFF2-40B4-BE49-F238E27FC236}">
                          <a16:creationId xmlns:a16="http://schemas.microsoft.com/office/drawing/2014/main" id="{B078CB08-5CF0-FC96-4027-64C2824E2C1C}"/>
                        </a:ext>
                      </a:extLst>
                    </p14:cNvPr>
                    <p14:cNvContentPartPr/>
                    <p14:nvPr/>
                  </p14:nvContentPartPr>
                  <p14:xfrm>
                    <a:off x="4962986" y="957091"/>
                    <a:ext cx="242280" cy="151200"/>
                  </p14:xfrm>
                </p:contentPart>
              </mc:Choice>
              <mc:Fallback xmlns="">
                <p:pic>
                  <p:nvPicPr>
                    <p:cNvPr id="112" name="Ink 111">
                      <a:extLst>
                        <a:ext uri="{FF2B5EF4-FFF2-40B4-BE49-F238E27FC236}">
                          <a16:creationId xmlns:a16="http://schemas.microsoft.com/office/drawing/2014/main" id="{61F4745B-A147-8440-B78D-BFDAEC8573C2}"/>
                        </a:ext>
                      </a:extLst>
                    </p:cNvPr>
                    <p:cNvPicPr/>
                    <p:nvPr/>
                  </p:nvPicPr>
                  <p:blipFill>
                    <a:blip r:embed="rId60"/>
                    <a:stretch>
                      <a:fillRect/>
                    </a:stretch>
                  </p:blipFill>
                  <p:spPr>
                    <a:xfrm>
                      <a:off x="4954346" y="948091"/>
                      <a:ext cx="259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8" name="Ink 127">
                      <a:extLst>
                        <a:ext uri="{FF2B5EF4-FFF2-40B4-BE49-F238E27FC236}">
                          <a16:creationId xmlns:a16="http://schemas.microsoft.com/office/drawing/2014/main" id="{7E00C056-564B-B751-1220-D4A5B3860888}"/>
                        </a:ext>
                      </a:extLst>
                    </p14:cNvPr>
                    <p14:cNvContentPartPr/>
                    <p14:nvPr/>
                  </p14:nvContentPartPr>
                  <p14:xfrm>
                    <a:off x="5434586" y="945571"/>
                    <a:ext cx="111240" cy="106920"/>
                  </p14:xfrm>
                </p:contentPart>
              </mc:Choice>
              <mc:Fallback xmlns="">
                <p:pic>
                  <p:nvPicPr>
                    <p:cNvPr id="113" name="Ink 112">
                      <a:extLst>
                        <a:ext uri="{FF2B5EF4-FFF2-40B4-BE49-F238E27FC236}">
                          <a16:creationId xmlns:a16="http://schemas.microsoft.com/office/drawing/2014/main" id="{599D3AC8-D869-6544-8ADB-3E898736BBF8}"/>
                        </a:ext>
                      </a:extLst>
                    </p:cNvPr>
                    <p:cNvPicPr/>
                    <p:nvPr/>
                  </p:nvPicPr>
                  <p:blipFill>
                    <a:blip r:embed="rId62"/>
                    <a:stretch>
                      <a:fillRect/>
                    </a:stretch>
                  </p:blipFill>
                  <p:spPr>
                    <a:xfrm>
                      <a:off x="5425586" y="936571"/>
                      <a:ext cx="1288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9" name="Ink 128">
                      <a:extLst>
                        <a:ext uri="{FF2B5EF4-FFF2-40B4-BE49-F238E27FC236}">
                          <a16:creationId xmlns:a16="http://schemas.microsoft.com/office/drawing/2014/main" id="{12571002-AB46-37CD-2D1A-C5E66EF29154}"/>
                        </a:ext>
                      </a:extLst>
                    </p14:cNvPr>
                    <p14:cNvContentPartPr/>
                    <p14:nvPr/>
                  </p14:nvContentPartPr>
                  <p14:xfrm>
                    <a:off x="5619266" y="709411"/>
                    <a:ext cx="12960" cy="276120"/>
                  </p14:xfrm>
                </p:contentPart>
              </mc:Choice>
              <mc:Fallback xmlns="">
                <p:pic>
                  <p:nvPicPr>
                    <p:cNvPr id="114" name="Ink 113">
                      <a:extLst>
                        <a:ext uri="{FF2B5EF4-FFF2-40B4-BE49-F238E27FC236}">
                          <a16:creationId xmlns:a16="http://schemas.microsoft.com/office/drawing/2014/main" id="{A982C466-EA8E-E84F-810C-B37857B15BF0}"/>
                        </a:ext>
                      </a:extLst>
                    </p:cNvPr>
                    <p:cNvPicPr/>
                    <p:nvPr/>
                  </p:nvPicPr>
                  <p:blipFill>
                    <a:blip r:embed="rId64"/>
                    <a:stretch>
                      <a:fillRect/>
                    </a:stretch>
                  </p:blipFill>
                  <p:spPr>
                    <a:xfrm>
                      <a:off x="5610266" y="700771"/>
                      <a:ext cx="30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0" name="Ink 129">
                      <a:extLst>
                        <a:ext uri="{FF2B5EF4-FFF2-40B4-BE49-F238E27FC236}">
                          <a16:creationId xmlns:a16="http://schemas.microsoft.com/office/drawing/2014/main" id="{C75C11EC-F54D-5E86-4018-F99552987E41}"/>
                        </a:ext>
                      </a:extLst>
                    </p14:cNvPr>
                    <p14:cNvContentPartPr/>
                    <p14:nvPr/>
                  </p14:nvContentPartPr>
                  <p14:xfrm>
                    <a:off x="5121386" y="332131"/>
                    <a:ext cx="591120" cy="159120"/>
                  </p14:xfrm>
                </p:contentPart>
              </mc:Choice>
              <mc:Fallback xmlns="">
                <p:pic>
                  <p:nvPicPr>
                    <p:cNvPr id="115" name="Ink 114">
                      <a:extLst>
                        <a:ext uri="{FF2B5EF4-FFF2-40B4-BE49-F238E27FC236}">
                          <a16:creationId xmlns:a16="http://schemas.microsoft.com/office/drawing/2014/main" id="{6FD440BB-42BF-CB44-9D55-6242E9569E8B}"/>
                        </a:ext>
                      </a:extLst>
                    </p:cNvPr>
                    <p:cNvPicPr/>
                    <p:nvPr/>
                  </p:nvPicPr>
                  <p:blipFill>
                    <a:blip r:embed="rId66"/>
                    <a:stretch>
                      <a:fillRect/>
                    </a:stretch>
                  </p:blipFill>
                  <p:spPr>
                    <a:xfrm>
                      <a:off x="5112386" y="323491"/>
                      <a:ext cx="608760" cy="176760"/>
                    </a:xfrm>
                    <a:prstGeom prst="rect">
                      <a:avLst/>
                    </a:prstGeom>
                  </p:spPr>
                </p:pic>
              </mc:Fallback>
            </mc:AlternateContent>
          </p:grpSp>
        </p:grpSp>
      </p:grpSp>
      <p:pic>
        <p:nvPicPr>
          <p:cNvPr id="178" name="Picture 177" descr="A white game controller with black and white buttons&#10;&#10;Description automatically generated">
            <a:extLst>
              <a:ext uri="{FF2B5EF4-FFF2-40B4-BE49-F238E27FC236}">
                <a16:creationId xmlns:a16="http://schemas.microsoft.com/office/drawing/2014/main" id="{6E63A2FC-2CFD-BDE2-392A-A86DA0FFAF7A}"/>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4750024" y="1802396"/>
            <a:ext cx="1054100" cy="762000"/>
          </a:xfrm>
          <a:prstGeom prst="rect">
            <a:avLst/>
          </a:prstGeom>
        </p:spPr>
      </p:pic>
    </p:spTree>
    <p:extLst>
      <p:ext uri="{BB962C8B-B14F-4D97-AF65-F5344CB8AC3E}">
        <p14:creationId xmlns:p14="http://schemas.microsoft.com/office/powerpoint/2010/main" val="15700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72661-246C-B61B-98D4-F9F2C26A6515}"/>
              </a:ext>
            </a:extLst>
          </p:cNvPr>
          <p:cNvSpPr>
            <a:spLocks noGrp="1"/>
          </p:cNvSpPr>
          <p:nvPr>
            <p:ph type="title"/>
          </p:nvPr>
        </p:nvSpPr>
        <p:spPr/>
        <p:txBody>
          <a:bodyPr>
            <a:normAutofit fontScale="90000"/>
          </a:bodyPr>
          <a:lstStyle/>
          <a:p>
            <a:r>
              <a:rPr lang="en-CA" dirty="0"/>
              <a:t>University is HARD</a:t>
            </a:r>
          </a:p>
        </p:txBody>
      </p:sp>
      <p:sp>
        <p:nvSpPr>
          <p:cNvPr id="3" name="Content Placeholder 2">
            <a:extLst>
              <a:ext uri="{FF2B5EF4-FFF2-40B4-BE49-F238E27FC236}">
                <a16:creationId xmlns:a16="http://schemas.microsoft.com/office/drawing/2014/main" id="{2D6B5B6B-D750-746C-C326-54B197BB7DE3}"/>
              </a:ext>
            </a:extLst>
          </p:cNvPr>
          <p:cNvSpPr>
            <a:spLocks noGrp="1"/>
          </p:cNvSpPr>
          <p:nvPr>
            <p:ph idx="1"/>
          </p:nvPr>
        </p:nvSpPr>
        <p:spPr>
          <a:xfrm>
            <a:off x="838200" y="1525564"/>
            <a:ext cx="10515600" cy="4835479"/>
          </a:xfrm>
        </p:spPr>
        <p:txBody>
          <a:bodyPr/>
          <a:lstStyle/>
          <a:p>
            <a:r>
              <a:rPr lang="en-CA" dirty="0"/>
              <a:t>Engineering at university is harder.</a:t>
            </a:r>
          </a:p>
          <a:p>
            <a:r>
              <a:rPr lang="en-CA" dirty="0"/>
              <a:t>“</a:t>
            </a:r>
            <a:r>
              <a:rPr lang="en-CA" b="1" dirty="0"/>
              <a:t>Everyone you meet is fighting a hard battle.”</a:t>
            </a:r>
            <a:endParaRPr lang="en-CA" dirty="0"/>
          </a:p>
          <a:p>
            <a:pPr marL="0" indent="0">
              <a:buNone/>
            </a:pPr>
            <a:endParaRPr lang="en-CA" dirty="0"/>
          </a:p>
        </p:txBody>
      </p:sp>
      <p:pic>
        <p:nvPicPr>
          <p:cNvPr id="5122" name="Picture 2" descr="10 Best Memes About Engineering | NewEngineer">
            <a:extLst>
              <a:ext uri="{FF2B5EF4-FFF2-40B4-BE49-F238E27FC236}">
                <a16:creationId xmlns:a16="http://schemas.microsoft.com/office/drawing/2014/main" id="{6B0CC0CB-A9CD-44AC-F249-2FE6C782E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9138" y="2643808"/>
            <a:ext cx="4824662" cy="371723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10 Best Memes About Engineering | NewEngineer">
            <a:extLst>
              <a:ext uri="{FF2B5EF4-FFF2-40B4-BE49-F238E27FC236}">
                <a16:creationId xmlns:a16="http://schemas.microsoft.com/office/drawing/2014/main" id="{FEBFDD60-553D-335E-AC53-B7E7CC22B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643808"/>
            <a:ext cx="5291898" cy="371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837557"/>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17381</TotalTime>
  <Words>4718</Words>
  <Application>Microsoft Macintosh PowerPoint</Application>
  <PresentationFormat>Widescreen</PresentationFormat>
  <Paragraphs>464</Paragraphs>
  <Slides>54</Slides>
  <Notes>31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Courier New</vt:lpstr>
      <vt:lpstr>Segoe UI</vt:lpstr>
      <vt:lpstr>Wingdings</vt:lpstr>
      <vt:lpstr>APS106_PPTX_Theme</vt:lpstr>
      <vt:lpstr>introduction.</vt:lpstr>
      <vt:lpstr>This Week’s Content</vt:lpstr>
      <vt:lpstr>Teaching Team</vt:lpstr>
      <vt:lpstr>Ben</vt:lpstr>
      <vt:lpstr>Projects for children with autism spectrum disorder</vt:lpstr>
      <vt:lpstr>Good Vibes  A wheelchair vibration measurement tool</vt:lpstr>
      <vt:lpstr>PowerPoint Presentation</vt:lpstr>
      <vt:lpstr>More about Ben…</vt:lpstr>
      <vt:lpstr>University is HARD</vt:lpstr>
      <vt:lpstr>Being respectful</vt:lpstr>
      <vt:lpstr>Being respectful</vt:lpstr>
      <vt:lpstr>Ask Questions!</vt:lpstr>
      <vt:lpstr>Course Information</vt:lpstr>
      <vt:lpstr>Grading</vt:lpstr>
      <vt:lpstr>Lecture Schedule</vt:lpstr>
      <vt:lpstr>Tutorial Schedule</vt:lpstr>
      <vt:lpstr>Lab Schedule</vt:lpstr>
      <vt:lpstr>Reflections</vt:lpstr>
      <vt:lpstr>Reflections</vt:lpstr>
      <vt:lpstr>Reflections Schedule</vt:lpstr>
      <vt:lpstr>Tips for Success</vt:lpstr>
      <vt:lpstr>Tips for Success</vt:lpstr>
      <vt:lpstr>What is this course all about?</vt:lpstr>
      <vt:lpstr>Why Programming?</vt:lpstr>
      <vt:lpstr>Why Programming?</vt:lpstr>
      <vt:lpstr>What is Programming?</vt:lpstr>
      <vt:lpstr>PowerPoint Presentation</vt:lpstr>
      <vt:lpstr>Why Python?</vt:lpstr>
      <vt:lpstr>Why Python?</vt:lpstr>
      <vt:lpstr>Why Python?</vt:lpstr>
      <vt:lpstr>Why Python?</vt:lpstr>
      <vt:lpstr>Why Python?</vt:lpstr>
      <vt:lpstr>Why Python?</vt:lpstr>
      <vt:lpstr>Why Python?</vt:lpstr>
      <vt:lpstr>Why Engineers?</vt:lpstr>
      <vt:lpstr>Mechanical Engineers</vt:lpstr>
      <vt:lpstr>Materials Engineers</vt:lpstr>
      <vt:lpstr>Civil Engineers</vt:lpstr>
      <vt:lpstr>Chemical Engineers</vt:lpstr>
      <vt:lpstr>Mineral Engineers</vt:lpstr>
      <vt:lpstr>Why Engineers?</vt:lpstr>
      <vt:lpstr>Why Engineers?</vt:lpstr>
      <vt:lpstr>Mechanical Engineers</vt:lpstr>
      <vt:lpstr>Materials Engineers</vt:lpstr>
      <vt:lpstr>Civil Engineers</vt:lpstr>
      <vt:lpstr>Chemical Engineers</vt:lpstr>
      <vt:lpstr>Sci-fi Inspiration</vt:lpstr>
      <vt:lpstr>Mineral Engineers</vt:lpstr>
      <vt:lpstr>Programming Skills Are In Demand</vt:lpstr>
      <vt:lpstr>Python Skills Are In Demand</vt:lpstr>
      <vt:lpstr>Python Skills Are In Demand</vt:lpstr>
      <vt:lpstr>One of the reasons for choosing Engineering!</vt:lpstr>
      <vt:lpstr>Wondering how something works?</vt:lpstr>
      <vt:lpstr>introduction.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155</cp:revision>
  <dcterms:created xsi:type="dcterms:W3CDTF">2021-11-03T00:49:37Z</dcterms:created>
  <dcterms:modified xsi:type="dcterms:W3CDTF">2025-05-05T01:48:51Z</dcterms:modified>
</cp:coreProperties>
</file>